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D00"/>
    <a:srgbClr val="3650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73" autoAdjust="0"/>
  </p:normalViewPr>
  <p:slideViewPr>
    <p:cSldViewPr>
      <p:cViewPr>
        <p:scale>
          <a:sx n="100" d="100"/>
          <a:sy n="100" d="100"/>
        </p:scale>
        <p:origin x="-2040" y="-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47BA51-138E-438A-9BC6-185796AB957C}" type="doc">
      <dgm:prSet loTypeId="urn:microsoft.com/office/officeart/2005/8/layout/chart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da-DK"/>
        </a:p>
      </dgm:t>
    </dgm:pt>
    <dgm:pt modelId="{362F12B8-C180-45A6-B24C-1F26345EA34F}" type="pres">
      <dgm:prSet presAssocID="{C047BA51-138E-438A-9BC6-185796AB957C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da-DK"/>
        </a:p>
      </dgm:t>
    </dgm:pt>
  </dgm:ptLst>
  <dgm:cxnLst>
    <dgm:cxn modelId="{298AEFE1-B1FA-44F1-9F7F-8293F3ADEB32}" type="presOf" srcId="{C047BA51-138E-438A-9BC6-185796AB957C}" destId="{362F12B8-C180-45A6-B24C-1F26345EA34F}" srcOrd="0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07159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93928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3985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91435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97113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1463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64973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0406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00556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83174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3535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09410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74689439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7" name="Picture 3" descr="Y:\CNAP\Design manual\CNAP Design Layout\CNAP_logo\Blå\CNAP_logo_byline_3_blå\CNAP_logo_byline_3_blå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590" y="353716"/>
            <a:ext cx="2362272" cy="771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2819400" cy="648970"/>
          </a:xfrm>
          <a:prstGeom prst="rect">
            <a:avLst/>
          </a:prstGeom>
          <a:extLst>
            <a:ext uri="{FAA26D3D-D897-4be2-8F04-BA451C77F1D7}">
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</a:ext>
          </a:extLst>
        </p:spPr>
      </p:pic>
    </p:spTree>
    <p:extLst>
      <p:ext uri="{BB962C8B-B14F-4D97-AF65-F5344CB8AC3E}">
        <p14:creationId xmlns:p14="http://schemas.microsoft.com/office/powerpoint/2010/main" val="3566698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36505D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Aalborg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 Karina Schelde</dc:creator>
  <cp:lastModifiedBy>Ann Karina Schelde</cp:lastModifiedBy>
  <cp:revision>35</cp:revision>
  <dcterms:created xsi:type="dcterms:W3CDTF">2015-10-09T07:16:48Z</dcterms:created>
  <dcterms:modified xsi:type="dcterms:W3CDTF">2015-12-16T10:50:22Z</dcterms:modified>
</cp:coreProperties>
</file>