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00"/>
    <a:srgbClr val="365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100" d="100"/>
          <a:sy n="100" d="100"/>
        </p:scale>
        <p:origin x="-2040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7BA51-138E-438A-9BC6-185796AB957C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362F12B8-C180-45A6-B24C-1F26345EA34F}" type="pres">
      <dgm:prSet presAssocID="{C047BA51-138E-438A-9BC6-185796AB957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</dgm:ptLst>
  <dgm:cxnLst>
    <dgm:cxn modelId="{298AEFE1-B1FA-44F1-9F7F-8293F3ADEB32}" type="presOf" srcId="{C047BA51-138E-438A-9BC6-185796AB957C}" destId="{362F12B8-C180-45A6-B24C-1F26345EA34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715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92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398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143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11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46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97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4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55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17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53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941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468943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 descr="Y:\CNAP\Design manual\CNAP Design Layout\CNAP_logo\Blå\CNAP_logo_byline_3_blå\CNAP_logo_byline_3_blå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90" y="353716"/>
            <a:ext cx="2362272" cy="77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2819400" cy="648970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356669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36505D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Aalborg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Karina Schelde</dc:creator>
  <cp:lastModifiedBy>Ann Karina Schelde</cp:lastModifiedBy>
  <cp:revision>35</cp:revision>
  <dcterms:created xsi:type="dcterms:W3CDTF">2015-10-09T07:16:48Z</dcterms:created>
  <dcterms:modified xsi:type="dcterms:W3CDTF">2015-12-16T10:50:22Z</dcterms:modified>
</cp:coreProperties>
</file>