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00"/>
    <a:srgbClr val="365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>
      <p:cViewPr>
        <p:scale>
          <a:sx n="100" d="100"/>
          <a:sy n="100" d="100"/>
        </p:scale>
        <p:origin x="-2040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7BA51-138E-438A-9BC6-185796AB957C}" type="doc">
      <dgm:prSet loTypeId="urn:microsoft.com/office/officeart/2005/8/layout/chart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a-DK"/>
        </a:p>
      </dgm:t>
    </dgm:pt>
    <dgm:pt modelId="{362F12B8-C180-45A6-B24C-1F26345EA34F}" type="pres">
      <dgm:prSet presAssocID="{C047BA51-138E-438A-9BC6-185796AB957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</dgm:ptLst>
  <dgm:cxnLst>
    <dgm:cxn modelId="{298AEFE1-B1FA-44F1-9F7F-8293F3ADEB32}" type="presOf" srcId="{C047BA51-138E-438A-9BC6-185796AB957C}" destId="{362F12B8-C180-45A6-B24C-1F26345EA34F}" srcOrd="0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715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3928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398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143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11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1463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497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0406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55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317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353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65AC-D19E-4B1E-858F-CF0AAA005091}" type="datetimeFigureOut">
              <a:rPr lang="da-DK" smtClean="0"/>
              <a:t>16-12-2015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2D09E-62B2-44C9-A5F0-E7E5CE4B27E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941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1026" name="Picture 2" descr="Y:\CNAP\Design manual\Baggrundsbillede med møn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42"/>
            <a:ext cx="9144000" cy="6855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4689439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3" descr="Y:\CNAP\Design manual\CNAP Design Layout\CNAP_logo\Blå\CNAP_logo_byline_3_blå\CNAP_logo_byline_3_blå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590" y="353716"/>
            <a:ext cx="2362272" cy="77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Billede 0" descr="DG_logo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093296"/>
            <a:ext cx="1224136" cy="568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Description: AAU_LOGO_RGB_UK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877272"/>
            <a:ext cx="124813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698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36505D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Aalborg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Karina Schelde</dc:creator>
  <cp:lastModifiedBy>Ann Karina Schelde</cp:lastModifiedBy>
  <cp:revision>34</cp:revision>
  <dcterms:created xsi:type="dcterms:W3CDTF">2015-10-09T07:16:48Z</dcterms:created>
  <dcterms:modified xsi:type="dcterms:W3CDTF">2015-12-16T10:53:58Z</dcterms:modified>
</cp:coreProperties>
</file>