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341" r:id="rId2"/>
  </p:sldIdLst>
  <p:sldSz cx="16202025" cy="30603825"/>
  <p:notesSz cx="6718300" cy="9867900"/>
  <p:defaultTextStyle>
    <a:defPPr>
      <a:defRPr lang="da-DK"/>
    </a:defPPr>
    <a:lvl1pPr algn="l" rtl="0" fontAlgn="base">
      <a:spcBef>
        <a:spcPct val="0"/>
      </a:spcBef>
      <a:spcAft>
        <a:spcPct val="0"/>
      </a:spcAft>
      <a:defRPr sz="7800" kern="1200">
        <a:solidFill>
          <a:schemeClr val="tx1"/>
        </a:solidFill>
        <a:latin typeface="Arial" charset="0"/>
        <a:ea typeface="+mn-ea"/>
        <a:cs typeface="Times New Roman" pitchFamily="18" charset="0"/>
      </a:defRPr>
    </a:lvl1pPr>
    <a:lvl2pPr marL="1465141" indent="-1144259" algn="l" rtl="0" fontAlgn="base">
      <a:spcBef>
        <a:spcPct val="0"/>
      </a:spcBef>
      <a:spcAft>
        <a:spcPct val="0"/>
      </a:spcAft>
      <a:defRPr sz="7800" kern="1200">
        <a:solidFill>
          <a:schemeClr val="tx1"/>
        </a:solidFill>
        <a:latin typeface="Arial" charset="0"/>
        <a:ea typeface="+mn-ea"/>
        <a:cs typeface="Times New Roman" pitchFamily="18" charset="0"/>
      </a:defRPr>
    </a:lvl2pPr>
    <a:lvl3pPr marL="2930281" indent="-2288515" algn="l" rtl="0" fontAlgn="base">
      <a:spcBef>
        <a:spcPct val="0"/>
      </a:spcBef>
      <a:spcAft>
        <a:spcPct val="0"/>
      </a:spcAft>
      <a:defRPr sz="7800" kern="1200">
        <a:solidFill>
          <a:schemeClr val="tx1"/>
        </a:solidFill>
        <a:latin typeface="Arial" charset="0"/>
        <a:ea typeface="+mn-ea"/>
        <a:cs typeface="Times New Roman" pitchFamily="18" charset="0"/>
      </a:defRPr>
    </a:lvl3pPr>
    <a:lvl4pPr marL="4396537" indent="-3433889" algn="l" rtl="0" fontAlgn="base">
      <a:spcBef>
        <a:spcPct val="0"/>
      </a:spcBef>
      <a:spcAft>
        <a:spcPct val="0"/>
      </a:spcAft>
      <a:defRPr sz="7800" kern="1200">
        <a:solidFill>
          <a:schemeClr val="tx1"/>
        </a:solidFill>
        <a:latin typeface="Arial" charset="0"/>
        <a:ea typeface="+mn-ea"/>
        <a:cs typeface="Times New Roman" pitchFamily="18" charset="0"/>
      </a:defRPr>
    </a:lvl4pPr>
    <a:lvl5pPr marL="5861677" indent="-4578148" algn="l" rtl="0" fontAlgn="base">
      <a:spcBef>
        <a:spcPct val="0"/>
      </a:spcBef>
      <a:spcAft>
        <a:spcPct val="0"/>
      </a:spcAft>
      <a:defRPr sz="7800" kern="1200">
        <a:solidFill>
          <a:schemeClr val="tx1"/>
        </a:solidFill>
        <a:latin typeface="Arial" charset="0"/>
        <a:ea typeface="+mn-ea"/>
        <a:cs typeface="Times New Roman" pitchFamily="18" charset="0"/>
      </a:defRPr>
    </a:lvl5pPr>
    <a:lvl6pPr marL="1604413" algn="l" defTabSz="641766" rtl="0" eaLnBrk="1" latinLnBrk="0" hangingPunct="1">
      <a:defRPr sz="7800" kern="1200">
        <a:solidFill>
          <a:schemeClr val="tx1"/>
        </a:solidFill>
        <a:latin typeface="Arial" charset="0"/>
        <a:ea typeface="+mn-ea"/>
        <a:cs typeface="Times New Roman" pitchFamily="18" charset="0"/>
      </a:defRPr>
    </a:lvl6pPr>
    <a:lvl7pPr marL="1925295" algn="l" defTabSz="641766" rtl="0" eaLnBrk="1" latinLnBrk="0" hangingPunct="1">
      <a:defRPr sz="7800" kern="1200">
        <a:solidFill>
          <a:schemeClr val="tx1"/>
        </a:solidFill>
        <a:latin typeface="Arial" charset="0"/>
        <a:ea typeface="+mn-ea"/>
        <a:cs typeface="Times New Roman" pitchFamily="18" charset="0"/>
      </a:defRPr>
    </a:lvl7pPr>
    <a:lvl8pPr marL="2246179" algn="l" defTabSz="641766" rtl="0" eaLnBrk="1" latinLnBrk="0" hangingPunct="1">
      <a:defRPr sz="7800" kern="1200">
        <a:solidFill>
          <a:schemeClr val="tx1"/>
        </a:solidFill>
        <a:latin typeface="Arial" charset="0"/>
        <a:ea typeface="+mn-ea"/>
        <a:cs typeface="Times New Roman" pitchFamily="18" charset="0"/>
      </a:defRPr>
    </a:lvl8pPr>
    <a:lvl9pPr marL="2567061" algn="l" defTabSz="641766" rtl="0" eaLnBrk="1" latinLnBrk="0" hangingPunct="1">
      <a:defRPr sz="78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xmlns="">
        <p15:guide id="1" orient="horz" pos="5103">
          <p15:clr>
            <a:srgbClr val="A4A3A4"/>
          </p15:clr>
        </p15:guide>
        <p15:guide id="2" pos="9639">
          <p15:clr>
            <a:srgbClr val="A4A3A4"/>
          </p15:clr>
        </p15:guide>
      </p15:sldGuideLst>
    </p:ext>
    <p:ext uri="{2D200454-40CA-4A62-9FC3-DE9A4176ACB9}">
      <p15:notesGuideLst xmlns:p15="http://schemas.microsoft.com/office/powerpoint/2012/main" xmlns="">
        <p15:guide id="1" orient="horz" pos="3108">
          <p15:clr>
            <a:srgbClr val="A4A3A4"/>
          </p15:clr>
        </p15:guide>
        <p15:guide id="2"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a G. Spaich" initials="EGS" lastIdx="6" clrIdx="0"/>
  <p:cmAuthor id="1" name="Ole Kæseler Andersen" initials="oka" lastIdx="4" clrIdx="1"/>
  <p:cmAuthor id="2" name="José" initials="J"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9D3DF"/>
    <a:srgbClr val="A1D4F7"/>
    <a:srgbClr val="546F8F"/>
    <a:srgbClr val="CAD2DC"/>
    <a:srgbClr val="1105FF"/>
    <a:srgbClr val="758BA4"/>
    <a:srgbClr val="97A9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1" autoAdjust="0"/>
    <p:restoredTop sz="94660" autoAdjust="0"/>
  </p:normalViewPr>
  <p:slideViewPr>
    <p:cSldViewPr>
      <p:cViewPr>
        <p:scale>
          <a:sx n="66" d="100"/>
          <a:sy n="66" d="100"/>
        </p:scale>
        <p:origin x="-1644" y="-102"/>
      </p:cViewPr>
      <p:guideLst>
        <p:guide orient="horz" pos="9639"/>
        <p:guide pos="51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76" y="-114"/>
      </p:cViewPr>
      <p:guideLst>
        <p:guide orient="horz" pos="3108"/>
        <p:guide pos="21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lvl1pPr>
          </a:lstStyle>
          <a:p>
            <a:pPr>
              <a:defRPr/>
            </a:pPr>
            <a:endParaRPr lang="en-US"/>
          </a:p>
        </p:txBody>
      </p:sp>
      <p:sp>
        <p:nvSpPr>
          <p:cNvPr id="3" name="Date Placeholder 2"/>
          <p:cNvSpPr>
            <a:spLocks noGrp="1"/>
          </p:cNvSpPr>
          <p:nvPr>
            <p:ph type="dt" sz="quarter" idx="1"/>
          </p:nvPr>
        </p:nvSpPr>
        <p:spPr>
          <a:xfrm>
            <a:off x="3805483" y="3"/>
            <a:ext cx="2911264" cy="493395"/>
          </a:xfrm>
          <a:prstGeom prst="rect">
            <a:avLst/>
          </a:prstGeom>
        </p:spPr>
        <p:txBody>
          <a:bodyPr vert="horz" lIns="92359" tIns="46179" rIns="92359" bIns="46179" rtlCol="0"/>
          <a:lstStyle>
            <a:lvl1pPr algn="r">
              <a:defRPr sz="1200" smtClean="0"/>
            </a:lvl1pPr>
          </a:lstStyle>
          <a:p>
            <a:pPr>
              <a:defRPr/>
            </a:pPr>
            <a:fld id="{FC07DAC9-A680-4385-B444-3110967F5541}" type="datetimeFigureOut">
              <a:rPr lang="en-US"/>
              <a:pPr>
                <a:defRPr/>
              </a:pPr>
              <a:t>11/8/2016</a:t>
            </a:fld>
            <a:endParaRPr lang="en-US"/>
          </a:p>
        </p:txBody>
      </p:sp>
      <p:sp>
        <p:nvSpPr>
          <p:cNvPr id="4" name="Footer Placeholder 3"/>
          <p:cNvSpPr>
            <a:spLocks noGrp="1"/>
          </p:cNvSpPr>
          <p:nvPr>
            <p:ph type="ftr" sz="quarter" idx="2"/>
          </p:nvPr>
        </p:nvSpPr>
        <p:spPr>
          <a:xfrm>
            <a:off x="1" y="9372795"/>
            <a:ext cx="2911264" cy="493395"/>
          </a:xfrm>
          <a:prstGeom prst="rect">
            <a:avLst/>
          </a:prstGeom>
        </p:spPr>
        <p:txBody>
          <a:bodyPr vert="horz" lIns="92359" tIns="46179" rIns="92359" bIns="4617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05483" y="9372795"/>
            <a:ext cx="2911264" cy="493395"/>
          </a:xfrm>
          <a:prstGeom prst="rect">
            <a:avLst/>
          </a:prstGeom>
        </p:spPr>
        <p:txBody>
          <a:bodyPr vert="horz" lIns="92359" tIns="46179" rIns="92359" bIns="46179" rtlCol="0" anchor="b"/>
          <a:lstStyle>
            <a:lvl1pPr algn="r">
              <a:defRPr sz="1200" smtClean="0"/>
            </a:lvl1pPr>
          </a:lstStyle>
          <a:p>
            <a:pPr>
              <a:defRPr/>
            </a:pPr>
            <a:fld id="{B6440E25-ABC3-40F2-BEC9-0C392C3166D7}" type="slidenum">
              <a:rPr lang="en-US"/>
              <a:pPr>
                <a:defRPr/>
              </a:pPr>
              <a:t>‹#›</a:t>
            </a:fld>
            <a:endParaRPr lang="en-US"/>
          </a:p>
        </p:txBody>
      </p:sp>
    </p:spTree>
    <p:extLst>
      <p:ext uri="{BB962C8B-B14F-4D97-AF65-F5344CB8AC3E}">
        <p14:creationId xmlns:p14="http://schemas.microsoft.com/office/powerpoint/2010/main" val="390797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05483" y="3"/>
            <a:ext cx="2911264" cy="493395"/>
          </a:xfrm>
          <a:prstGeom prst="rect">
            <a:avLst/>
          </a:prstGeom>
        </p:spPr>
        <p:txBody>
          <a:bodyPr vert="horz" lIns="92359" tIns="46179" rIns="92359" bIns="46179" rtlCol="0"/>
          <a:lstStyle>
            <a:lvl1pPr algn="r">
              <a:defRPr sz="1200">
                <a:cs typeface="+mn-cs"/>
              </a:defRPr>
            </a:lvl1pPr>
          </a:lstStyle>
          <a:p>
            <a:pPr>
              <a:defRPr/>
            </a:pPr>
            <a:fld id="{113CA7BB-91F0-415D-BBB9-E1278E79BEAA}" type="datetimeFigureOut">
              <a:rPr lang="en-US"/>
              <a:pPr>
                <a:defRPr/>
              </a:pPr>
              <a:t>11/8/2016</a:t>
            </a:fld>
            <a:endParaRPr lang="en-US" dirty="0"/>
          </a:p>
        </p:txBody>
      </p:sp>
      <p:sp>
        <p:nvSpPr>
          <p:cNvPr id="4" name="Slide Image Placeholder 3"/>
          <p:cNvSpPr>
            <a:spLocks noGrp="1" noRot="1" noChangeAspect="1"/>
          </p:cNvSpPr>
          <p:nvPr>
            <p:ph type="sldImg" idx="2"/>
          </p:nvPr>
        </p:nvSpPr>
        <p:spPr>
          <a:xfrm>
            <a:off x="2379663" y="739775"/>
            <a:ext cx="1958975" cy="3700463"/>
          </a:xfrm>
          <a:prstGeom prst="rect">
            <a:avLst/>
          </a:prstGeom>
          <a:noFill/>
          <a:ln w="12700">
            <a:solidFill>
              <a:prstClr val="black"/>
            </a:solidFill>
          </a:ln>
        </p:spPr>
        <p:txBody>
          <a:bodyPr vert="horz" lIns="92359" tIns="46179" rIns="92359" bIns="46179" rtlCol="0" anchor="ctr"/>
          <a:lstStyle/>
          <a:p>
            <a:pPr lvl="0"/>
            <a:endParaRPr lang="en-US" noProof="0" dirty="0" smtClean="0"/>
          </a:p>
        </p:txBody>
      </p:sp>
      <p:sp>
        <p:nvSpPr>
          <p:cNvPr id="5" name="Notes Placeholder 4"/>
          <p:cNvSpPr>
            <a:spLocks noGrp="1"/>
          </p:cNvSpPr>
          <p:nvPr>
            <p:ph type="body" sz="quarter" idx="3"/>
          </p:nvPr>
        </p:nvSpPr>
        <p:spPr>
          <a:xfrm>
            <a:off x="671830" y="4687254"/>
            <a:ext cx="5374640" cy="4440555"/>
          </a:xfrm>
          <a:prstGeom prst="rect">
            <a:avLst/>
          </a:prstGeom>
        </p:spPr>
        <p:txBody>
          <a:bodyPr vert="horz" lIns="92359" tIns="46179" rIns="92359" bIns="461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9372795"/>
            <a:ext cx="2911264" cy="493395"/>
          </a:xfrm>
          <a:prstGeom prst="rect">
            <a:avLst/>
          </a:prstGeom>
        </p:spPr>
        <p:txBody>
          <a:bodyPr vert="horz" lIns="92359" tIns="46179" rIns="92359" bIns="46179"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05483" y="9372795"/>
            <a:ext cx="2911264" cy="493395"/>
          </a:xfrm>
          <a:prstGeom prst="rect">
            <a:avLst/>
          </a:prstGeom>
        </p:spPr>
        <p:txBody>
          <a:bodyPr vert="horz" lIns="92359" tIns="46179" rIns="92359" bIns="46179" rtlCol="0" anchor="b"/>
          <a:lstStyle>
            <a:lvl1pPr algn="r">
              <a:defRPr sz="1200">
                <a:cs typeface="+mn-cs"/>
              </a:defRPr>
            </a:lvl1pPr>
          </a:lstStyle>
          <a:p>
            <a:pPr>
              <a:defRPr/>
            </a:pPr>
            <a:fld id="{2DF8674B-7C33-41D7-ACA0-0E65493F1FB6}" type="slidenum">
              <a:rPr lang="en-US"/>
              <a:pPr>
                <a:defRPr/>
              </a:pPr>
              <a:t>‹#›</a:t>
            </a:fld>
            <a:endParaRPr lang="en-US" dirty="0"/>
          </a:p>
        </p:txBody>
      </p:sp>
    </p:spTree>
    <p:extLst>
      <p:ext uri="{BB962C8B-B14F-4D97-AF65-F5344CB8AC3E}">
        <p14:creationId xmlns:p14="http://schemas.microsoft.com/office/powerpoint/2010/main" val="592470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900" kern="1200">
        <a:solidFill>
          <a:schemeClr val="tx1"/>
        </a:solidFill>
        <a:latin typeface="+mn-lt"/>
        <a:ea typeface="+mn-ea"/>
        <a:cs typeface="+mn-cs"/>
      </a:defRPr>
    </a:lvl1pPr>
    <a:lvl2pPr marL="1465141" algn="l" rtl="0" eaLnBrk="0" fontAlgn="base" hangingPunct="0">
      <a:spcBef>
        <a:spcPct val="30000"/>
      </a:spcBef>
      <a:spcAft>
        <a:spcPct val="0"/>
      </a:spcAft>
      <a:defRPr sz="3900" kern="1200">
        <a:solidFill>
          <a:schemeClr val="tx1"/>
        </a:solidFill>
        <a:latin typeface="+mn-lt"/>
        <a:ea typeface="+mn-ea"/>
        <a:cs typeface="+mn-cs"/>
      </a:defRPr>
    </a:lvl2pPr>
    <a:lvl3pPr marL="2930281" algn="l" rtl="0" eaLnBrk="0" fontAlgn="base" hangingPunct="0">
      <a:spcBef>
        <a:spcPct val="30000"/>
      </a:spcBef>
      <a:spcAft>
        <a:spcPct val="0"/>
      </a:spcAft>
      <a:defRPr sz="3900" kern="1200">
        <a:solidFill>
          <a:schemeClr val="tx1"/>
        </a:solidFill>
        <a:latin typeface="+mn-lt"/>
        <a:ea typeface="+mn-ea"/>
        <a:cs typeface="+mn-cs"/>
      </a:defRPr>
    </a:lvl3pPr>
    <a:lvl4pPr marL="4396537" algn="l" rtl="0" eaLnBrk="0" fontAlgn="base" hangingPunct="0">
      <a:spcBef>
        <a:spcPct val="30000"/>
      </a:spcBef>
      <a:spcAft>
        <a:spcPct val="0"/>
      </a:spcAft>
      <a:defRPr sz="3900" kern="1200">
        <a:solidFill>
          <a:schemeClr val="tx1"/>
        </a:solidFill>
        <a:latin typeface="+mn-lt"/>
        <a:ea typeface="+mn-ea"/>
        <a:cs typeface="+mn-cs"/>
      </a:defRPr>
    </a:lvl4pPr>
    <a:lvl5pPr marL="5861677" algn="l" rtl="0" eaLnBrk="0" fontAlgn="base" hangingPunct="0">
      <a:spcBef>
        <a:spcPct val="30000"/>
      </a:spcBef>
      <a:spcAft>
        <a:spcPct val="0"/>
      </a:spcAft>
      <a:defRPr sz="3900" kern="1200">
        <a:solidFill>
          <a:schemeClr val="tx1"/>
        </a:solidFill>
        <a:latin typeface="+mn-lt"/>
        <a:ea typeface="+mn-ea"/>
        <a:cs typeface="+mn-cs"/>
      </a:defRPr>
    </a:lvl5pPr>
    <a:lvl6pPr marL="7327992" algn="l" defTabSz="2931196" rtl="0" eaLnBrk="1" latinLnBrk="0" hangingPunct="1">
      <a:defRPr sz="3900" kern="1200">
        <a:solidFill>
          <a:schemeClr val="tx1"/>
        </a:solidFill>
        <a:latin typeface="+mn-lt"/>
        <a:ea typeface="+mn-ea"/>
        <a:cs typeface="+mn-cs"/>
      </a:defRPr>
    </a:lvl6pPr>
    <a:lvl7pPr marL="8793592" algn="l" defTabSz="2931196" rtl="0" eaLnBrk="1" latinLnBrk="0" hangingPunct="1">
      <a:defRPr sz="3900" kern="1200">
        <a:solidFill>
          <a:schemeClr val="tx1"/>
        </a:solidFill>
        <a:latin typeface="+mn-lt"/>
        <a:ea typeface="+mn-ea"/>
        <a:cs typeface="+mn-cs"/>
      </a:defRPr>
    </a:lvl7pPr>
    <a:lvl8pPr marL="10259192" algn="l" defTabSz="2931196" rtl="0" eaLnBrk="1" latinLnBrk="0" hangingPunct="1">
      <a:defRPr sz="3900" kern="1200">
        <a:solidFill>
          <a:schemeClr val="tx1"/>
        </a:solidFill>
        <a:latin typeface="+mn-lt"/>
        <a:ea typeface="+mn-ea"/>
        <a:cs typeface="+mn-cs"/>
      </a:defRPr>
    </a:lvl8pPr>
    <a:lvl9pPr marL="11724788" algn="l" defTabSz="2931196"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79663" y="739775"/>
            <a:ext cx="1958975" cy="3700463"/>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2DF8674B-7C33-41D7-ACA0-0E65493F1FB6}" type="slidenum">
              <a:rPr lang="en-US" smtClean="0"/>
              <a:pPr>
                <a:defRPr/>
              </a:pPr>
              <a:t>1</a:t>
            </a:fld>
            <a:endParaRPr lang="en-US" dirty="0"/>
          </a:p>
        </p:txBody>
      </p:sp>
    </p:spTree>
    <p:extLst>
      <p:ext uri="{BB962C8B-B14F-4D97-AF65-F5344CB8AC3E}">
        <p14:creationId xmlns:p14="http://schemas.microsoft.com/office/powerpoint/2010/main" val="29401494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a:xfrm>
            <a:off x="12286156" y="28960491"/>
            <a:ext cx="3375635" cy="1643343"/>
          </a:xfrm>
          <a:prstGeom prst="rect">
            <a:avLst/>
          </a:prstGeom>
        </p:spPr>
        <p:txBody>
          <a:bodyPr lIns="64176" tIns="32090" rIns="64176" bIns="32090"/>
          <a:lstStyle>
            <a:lvl1pPr algn="ctr">
              <a:defRPr/>
            </a:lvl1pPr>
          </a:lstStyle>
          <a:p>
            <a:pPr>
              <a:defRPr/>
            </a:pPr>
            <a:fld id="{95B7E000-66B6-4579-99C0-82BB9E8FE93D}" type="slidenum">
              <a:rPr lang="da-DK"/>
              <a:pPr>
                <a:defRPr/>
              </a:pPr>
              <a:t>‹#›</a:t>
            </a:fld>
            <a:endParaRPr lang="da-DK"/>
          </a:p>
        </p:txBody>
      </p:sp>
    </p:spTree>
  </p:cSld>
  <p:clrMapOvr>
    <a:masterClrMapping/>
  </p:clrMapOvr>
  <p:transition spd="slow">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Tree>
    <p:extLst>
      <p:ext uri="{BB962C8B-B14F-4D97-AF65-F5344CB8AC3E}">
        <p14:creationId xmlns:p14="http://schemas.microsoft.com/office/powerpoint/2010/main" val="411425805"/>
      </p:ext>
    </p:extLst>
  </p:cSld>
  <p:clrMapOvr>
    <a:masterClrMapping/>
  </p:clrMapOvr>
  <p:transition spd="slow">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5121" name="Rectangle 1"/>
          <p:cNvSpPr>
            <a:spLocks noChangeArrowheads="1"/>
          </p:cNvSpPr>
          <p:nvPr userDrawn="1"/>
        </p:nvSpPr>
        <p:spPr bwMode="auto">
          <a:xfrm>
            <a:off x="1561375" y="12835461"/>
            <a:ext cx="14109953" cy="9387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important in pain diagnosis and treatment evaluation. Today this evaluation is either done by manual palpation or by using pressure </a:t>
            </a:r>
            <a:r>
              <a:rPr kumimoji="0" lang="en-US" sz="11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algometri</a:t>
            </a: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The pressure stimulation applied on the skin is used to potentially activate </a:t>
            </a:r>
            <a:r>
              <a:rPr kumimoji="0" lang="en-US" sz="11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nociceptors</a:t>
            </a: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of the deep</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tissue. This proposition has however never been validated and it has been questioned how it is</a:t>
            </a:r>
            <a:endParaRPr kumimoji="0" lang="en-GB" sz="2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affected by propagation through skin and subcutaneous tissues. Anatomical and mechanical factors such as thickness and elasticity of the subcutaneous tissue, muscle foundation, muscle tone, etc. may influence the results.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This project focus on the use of finite element modeling techniques to relate the perception of muscle pain to structural mechanics variables such as stress and strain propagation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alphaModFix amt="24000"/>
            <a:lum/>
          </a:blip>
          <a:srcRect/>
          <a:tile tx="0" ty="0" sx="100000" sy="100000" flip="none" algn="tl"/>
        </a:blipFill>
        <a:effectLst/>
      </p:bgPr>
    </p:bg>
    <p:spTree>
      <p:nvGrpSpPr>
        <p:cNvPr id="1" name=""/>
        <p:cNvGrpSpPr/>
        <p:nvPr/>
      </p:nvGrpSpPr>
      <p:grpSpPr>
        <a:xfrm>
          <a:off x="0" y="0"/>
          <a:ext cx="0" cy="0"/>
          <a:chOff x="0" y="0"/>
          <a:chExt cx="0" cy="0"/>
        </a:xfrm>
      </p:grpSpPr>
      <p:sp>
        <p:nvSpPr>
          <p:cNvPr id="18441" name="Rectangle 9"/>
          <p:cNvSpPr>
            <a:spLocks noChangeArrowheads="1"/>
          </p:cNvSpPr>
          <p:nvPr/>
        </p:nvSpPr>
        <p:spPr bwMode="auto">
          <a:xfrm>
            <a:off x="1" y="3089216"/>
            <a:ext cx="16202025" cy="26921062"/>
          </a:xfrm>
          <a:prstGeom prst="rect">
            <a:avLst/>
          </a:prstGeom>
          <a:solidFill>
            <a:srgbClr val="CAD2DC"/>
          </a:solidFill>
          <a:ln w="9525">
            <a:noFill/>
            <a:miter lim="800000"/>
            <a:headEnd/>
            <a:tailEnd/>
          </a:ln>
          <a:effectLst/>
        </p:spPr>
        <p:txBody>
          <a:bodyPr wrap="none" lIns="293121" tIns="146562" rIns="293121" bIns="146562" anchor="ctr"/>
          <a:lstStyle/>
          <a:p>
            <a:pPr algn="ctr">
              <a:defRPr/>
            </a:pPr>
            <a:endParaRPr lang="en-US" dirty="0">
              <a:cs typeface="+mn-cs"/>
            </a:endParaRPr>
          </a:p>
        </p:txBody>
      </p:sp>
      <p:sp>
        <p:nvSpPr>
          <p:cNvPr id="18434" name="Rectangle 2"/>
          <p:cNvSpPr>
            <a:spLocks noChangeArrowheads="1"/>
          </p:cNvSpPr>
          <p:nvPr/>
        </p:nvSpPr>
        <p:spPr bwMode="auto">
          <a:xfrm>
            <a:off x="1" y="27713166"/>
            <a:ext cx="16202025" cy="2890661"/>
          </a:xfrm>
          <a:prstGeom prst="rect">
            <a:avLst/>
          </a:prstGeom>
          <a:solidFill>
            <a:srgbClr val="546F8F"/>
          </a:solidFill>
          <a:ln w="9525">
            <a:noFill/>
            <a:miter lim="800000"/>
            <a:headEnd/>
            <a:tailEnd/>
          </a:ln>
          <a:effectLst/>
        </p:spPr>
        <p:txBody>
          <a:bodyPr wrap="none" lIns="293121" tIns="146562" rIns="293121" bIns="146562" anchor="ctr"/>
          <a:lstStyle/>
          <a:p>
            <a:pPr algn="ctr">
              <a:defRPr/>
            </a:pPr>
            <a:endParaRPr lang="en-US" b="1" dirty="0">
              <a:cs typeface="+mn-cs"/>
            </a:endParaRPr>
          </a:p>
        </p:txBody>
      </p:sp>
      <p:sp>
        <p:nvSpPr>
          <p:cNvPr id="18435" name="Rectangle 3"/>
          <p:cNvSpPr>
            <a:spLocks noChangeArrowheads="1"/>
          </p:cNvSpPr>
          <p:nvPr/>
        </p:nvSpPr>
        <p:spPr bwMode="auto">
          <a:xfrm>
            <a:off x="0" y="-67795"/>
            <a:ext cx="16202025" cy="3402442"/>
          </a:xfrm>
          <a:prstGeom prst="rect">
            <a:avLst/>
          </a:prstGeom>
          <a:solidFill>
            <a:srgbClr val="546F8F"/>
          </a:solidFill>
          <a:ln w="9525">
            <a:noFill/>
            <a:miter lim="800000"/>
            <a:headEnd/>
            <a:tailEnd/>
          </a:ln>
          <a:effectLst/>
        </p:spPr>
        <p:txBody>
          <a:bodyPr wrap="none" lIns="293121" tIns="146562" rIns="293121" bIns="146562" anchor="ctr"/>
          <a:lstStyle/>
          <a:p>
            <a:pPr algn="ctr">
              <a:defRPr/>
            </a:pPr>
            <a:endParaRPr lang="en-US" dirty="0">
              <a:cs typeface="+mn-cs"/>
            </a:endParaRPr>
          </a:p>
        </p:txBody>
      </p:sp>
      <p:sp>
        <p:nvSpPr>
          <p:cNvPr id="2053" name="Rectangle 5"/>
          <p:cNvSpPr>
            <a:spLocks noGrp="1" noChangeArrowheads="1"/>
          </p:cNvSpPr>
          <p:nvPr>
            <p:ph type="title"/>
          </p:nvPr>
        </p:nvSpPr>
        <p:spPr bwMode="auto">
          <a:xfrm>
            <a:off x="2104041" y="3414932"/>
            <a:ext cx="13231569" cy="3059700"/>
          </a:xfrm>
          <a:prstGeom prst="rect">
            <a:avLst/>
          </a:prstGeom>
          <a:noFill/>
          <a:ln w="9525">
            <a:noFill/>
            <a:miter lim="800000"/>
            <a:headEnd/>
            <a:tailEnd/>
          </a:ln>
        </p:spPr>
        <p:txBody>
          <a:bodyPr vert="horz" wrap="square" lIns="295154" tIns="147578" rIns="295154" bIns="147578" numCol="1" anchor="ctr" anchorCtr="0" compatLnSpc="1">
            <a:prstTxWarp prst="textNoShape">
              <a:avLst/>
            </a:prstTxWarp>
          </a:bodyPr>
          <a:lstStyle/>
          <a:p>
            <a:pPr lvl="0"/>
            <a:r>
              <a:rPr lang="da-DK" dirty="0" err="1" smtClean="0"/>
              <a:t>Click</a:t>
            </a:r>
            <a:r>
              <a:rPr lang="da-DK" dirty="0" smtClean="0"/>
              <a:t> to </a:t>
            </a:r>
            <a:r>
              <a:rPr lang="da-DK" dirty="0" err="1" smtClean="0"/>
              <a:t>edit</a:t>
            </a:r>
            <a:endParaRPr lang="da-DK" dirty="0" smtClean="0"/>
          </a:p>
        </p:txBody>
      </p:sp>
      <p:sp>
        <p:nvSpPr>
          <p:cNvPr id="2054" name="Rectangle 7"/>
          <p:cNvSpPr>
            <a:spLocks noGrp="1" noChangeArrowheads="1"/>
          </p:cNvSpPr>
          <p:nvPr>
            <p:ph type="body" idx="1"/>
          </p:nvPr>
        </p:nvSpPr>
        <p:spPr bwMode="auto">
          <a:xfrm>
            <a:off x="2160102" y="6950159"/>
            <a:ext cx="13231569" cy="20253498"/>
          </a:xfrm>
          <a:prstGeom prst="rect">
            <a:avLst/>
          </a:prstGeom>
          <a:noFill/>
          <a:ln w="12700" cap="sq">
            <a:noFill/>
            <a:miter lim="800000"/>
            <a:headEnd type="none" w="sm" len="sm"/>
            <a:tailEnd type="none" w="sm" len="sm"/>
          </a:ln>
        </p:spPr>
        <p:txBody>
          <a:bodyPr vert="horz" wrap="square" lIns="293121" tIns="146562" rIns="293121" bIns="146562" numCol="1" anchor="t" anchorCtr="0" compatLnSpc="1">
            <a:prstTxWarp prst="textNoShape">
              <a:avLst/>
            </a:prstTxWarp>
          </a:bodyPr>
          <a:lstStyle/>
          <a:p>
            <a:pPr lvl="0"/>
            <a:r>
              <a:rPr lang="da-DK" dirty="0" err="1" smtClean="0"/>
              <a:t>Click</a:t>
            </a:r>
            <a:r>
              <a:rPr lang="da-DK" dirty="0" smtClean="0"/>
              <a:t> to </a:t>
            </a:r>
            <a:r>
              <a:rPr lang="da-DK" dirty="0" err="1" smtClean="0"/>
              <a:t>edit</a:t>
            </a:r>
            <a:endParaRPr lang="da-DK" dirty="0" smtClean="0"/>
          </a:p>
          <a:p>
            <a:pPr lvl="0"/>
            <a:r>
              <a:rPr lang="da-DK" dirty="0" err="1" smtClean="0"/>
              <a:t>Second</a:t>
            </a:r>
            <a:r>
              <a:rPr lang="da-DK" dirty="0" smtClean="0"/>
              <a:t> </a:t>
            </a:r>
            <a:r>
              <a:rPr lang="da-DK" dirty="0" err="1" smtClean="0"/>
              <a:t>level</a:t>
            </a:r>
            <a:endParaRPr lang="da-DK" dirty="0" smtClean="0"/>
          </a:p>
          <a:p>
            <a:pPr lvl="0"/>
            <a:r>
              <a:rPr lang="da-DK" dirty="0" err="1" smtClean="0"/>
              <a:t>Third</a:t>
            </a:r>
            <a:r>
              <a:rPr lang="da-DK" dirty="0" smtClean="0"/>
              <a:t> </a:t>
            </a:r>
            <a:r>
              <a:rPr lang="da-DK" dirty="0" err="1" smtClean="0"/>
              <a:t>level</a:t>
            </a:r>
            <a:endParaRPr lang="da-DK" dirty="0" smtClean="0"/>
          </a:p>
          <a:p>
            <a:pPr lvl="0"/>
            <a:r>
              <a:rPr lang="da-DK" dirty="0" err="1" smtClean="0"/>
              <a:t>Fourth</a:t>
            </a:r>
            <a:r>
              <a:rPr lang="da-DK" dirty="0" smtClean="0"/>
              <a:t> </a:t>
            </a:r>
            <a:r>
              <a:rPr lang="da-DK" dirty="0" err="1" smtClean="0"/>
              <a:t>level</a:t>
            </a:r>
            <a:endParaRPr lang="da-DK" dirty="0" smtClean="0"/>
          </a:p>
          <a:p>
            <a:pPr lvl="0"/>
            <a:r>
              <a:rPr lang="da-DK" dirty="0" err="1" smtClean="0"/>
              <a:t>Fifth</a:t>
            </a:r>
            <a:r>
              <a:rPr lang="da-DK" dirty="0" smtClean="0"/>
              <a:t> </a:t>
            </a:r>
            <a:r>
              <a:rPr lang="da-DK" dirty="0" err="1" smtClean="0"/>
              <a:t>level</a:t>
            </a:r>
            <a:endParaRPr lang="da-DK" dirty="0" smtClean="0"/>
          </a:p>
        </p:txBody>
      </p:sp>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4312470" y="112700"/>
            <a:ext cx="1553750" cy="1467049"/>
          </a:xfrm>
          <a:prstGeom prst="rect">
            <a:avLst/>
          </a:prstGeom>
        </p:spPr>
      </p:pic>
      <p:grpSp>
        <p:nvGrpSpPr>
          <p:cNvPr id="5" name="Group 4"/>
          <p:cNvGrpSpPr>
            <a:grpSpLocks/>
          </p:cNvGrpSpPr>
          <p:nvPr userDrawn="1"/>
        </p:nvGrpSpPr>
        <p:grpSpPr bwMode="auto">
          <a:xfrm>
            <a:off x="12706196" y="107590"/>
            <a:ext cx="1606274" cy="1436615"/>
            <a:chOff x="5874" y="3749"/>
            <a:chExt cx="862" cy="960"/>
          </a:xfrm>
        </p:grpSpPr>
        <p:sp>
          <p:nvSpPr>
            <p:cNvPr id="8" name="AutoShape 3"/>
            <p:cNvSpPr>
              <a:spLocks noChangeAspect="1" noChangeArrowheads="1" noTextEdit="1"/>
            </p:cNvSpPr>
            <p:nvPr userDrawn="1"/>
          </p:nvSpPr>
          <p:spPr bwMode="auto">
            <a:xfrm>
              <a:off x="5874" y="3749"/>
              <a:ext cx="862"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
            <p:cNvSpPr>
              <a:spLocks/>
            </p:cNvSpPr>
            <p:nvPr userDrawn="1"/>
          </p:nvSpPr>
          <p:spPr bwMode="auto">
            <a:xfrm>
              <a:off x="6071" y="3749"/>
              <a:ext cx="619" cy="576"/>
            </a:xfrm>
            <a:custGeom>
              <a:avLst/>
              <a:gdLst>
                <a:gd name="T0" fmla="*/ 292 w 292"/>
                <a:gd name="T1" fmla="*/ 5 h 272"/>
                <a:gd name="T2" fmla="*/ 292 w 292"/>
                <a:gd name="T3" fmla="*/ 41 h 272"/>
                <a:gd name="T4" fmla="*/ 152 w 292"/>
                <a:gd name="T5" fmla="*/ 99 h 272"/>
                <a:gd name="T6" fmla="*/ 77 w 292"/>
                <a:gd name="T7" fmla="*/ 234 h 272"/>
                <a:gd name="T8" fmla="*/ 1 w 292"/>
                <a:gd name="T9" fmla="*/ 266 h 272"/>
                <a:gd name="T10" fmla="*/ 1 w 292"/>
                <a:gd name="T11" fmla="*/ 266 h 272"/>
                <a:gd name="T12" fmla="*/ 0 w 292"/>
                <a:gd name="T13" fmla="*/ 231 h 272"/>
                <a:gd name="T14" fmla="*/ 52 w 292"/>
                <a:gd name="T15" fmla="*/ 209 h 272"/>
                <a:gd name="T16" fmla="*/ 126 w 292"/>
                <a:gd name="T17" fmla="*/ 74 h 272"/>
                <a:gd name="T18" fmla="*/ 292 w 292"/>
                <a:gd name="T19" fmla="*/ 5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2" h="272">
                  <a:moveTo>
                    <a:pt x="292" y="5"/>
                  </a:moveTo>
                  <a:lnTo>
                    <a:pt x="292" y="41"/>
                  </a:lnTo>
                  <a:cubicBezTo>
                    <a:pt x="292" y="41"/>
                    <a:pt x="213" y="35"/>
                    <a:pt x="152" y="99"/>
                  </a:cubicBezTo>
                  <a:cubicBezTo>
                    <a:pt x="92" y="162"/>
                    <a:pt x="119" y="191"/>
                    <a:pt x="77" y="234"/>
                  </a:cubicBezTo>
                  <a:cubicBezTo>
                    <a:pt x="40" y="272"/>
                    <a:pt x="1" y="266"/>
                    <a:pt x="1" y="266"/>
                  </a:cubicBezTo>
                  <a:lnTo>
                    <a:pt x="1" y="266"/>
                  </a:lnTo>
                  <a:lnTo>
                    <a:pt x="0" y="231"/>
                  </a:lnTo>
                  <a:cubicBezTo>
                    <a:pt x="0" y="231"/>
                    <a:pt x="28" y="234"/>
                    <a:pt x="52" y="209"/>
                  </a:cubicBezTo>
                  <a:cubicBezTo>
                    <a:pt x="80" y="181"/>
                    <a:pt x="65" y="138"/>
                    <a:pt x="126" y="74"/>
                  </a:cubicBezTo>
                  <a:cubicBezTo>
                    <a:pt x="199" y="0"/>
                    <a:pt x="292" y="5"/>
                    <a:pt x="292"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6"/>
            <p:cNvSpPr>
              <a:spLocks/>
            </p:cNvSpPr>
            <p:nvPr userDrawn="1"/>
          </p:nvSpPr>
          <p:spPr bwMode="auto">
            <a:xfrm>
              <a:off x="5874" y="3878"/>
              <a:ext cx="816" cy="829"/>
            </a:xfrm>
            <a:custGeom>
              <a:avLst/>
              <a:gdLst>
                <a:gd name="T0" fmla="*/ 385 w 385"/>
                <a:gd name="T1" fmla="*/ 6 h 391"/>
                <a:gd name="T2" fmla="*/ 385 w 385"/>
                <a:gd name="T3" fmla="*/ 41 h 391"/>
                <a:gd name="T4" fmla="*/ 290 w 385"/>
                <a:gd name="T5" fmla="*/ 80 h 391"/>
                <a:gd name="T6" fmla="*/ 216 w 385"/>
                <a:gd name="T7" fmla="*/ 214 h 391"/>
                <a:gd name="T8" fmla="*/ 80 w 385"/>
                <a:gd name="T9" fmla="*/ 296 h 391"/>
                <a:gd name="T10" fmla="*/ 42 w 385"/>
                <a:gd name="T11" fmla="*/ 391 h 391"/>
                <a:gd name="T12" fmla="*/ 42 w 385"/>
                <a:gd name="T13" fmla="*/ 391 h 391"/>
                <a:gd name="T14" fmla="*/ 7 w 385"/>
                <a:gd name="T15" fmla="*/ 391 h 391"/>
                <a:gd name="T16" fmla="*/ 54 w 385"/>
                <a:gd name="T17" fmla="*/ 271 h 391"/>
                <a:gd name="T18" fmla="*/ 190 w 385"/>
                <a:gd name="T19" fmla="*/ 190 h 391"/>
                <a:gd name="T20" fmla="*/ 265 w 385"/>
                <a:gd name="T21" fmla="*/ 56 h 391"/>
                <a:gd name="T22" fmla="*/ 385 w 385"/>
                <a:gd name="T23" fmla="*/ 6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5" h="391">
                  <a:moveTo>
                    <a:pt x="385" y="6"/>
                  </a:moveTo>
                  <a:lnTo>
                    <a:pt x="385" y="41"/>
                  </a:lnTo>
                  <a:cubicBezTo>
                    <a:pt x="385" y="41"/>
                    <a:pt x="329" y="39"/>
                    <a:pt x="290" y="80"/>
                  </a:cubicBezTo>
                  <a:cubicBezTo>
                    <a:pt x="247" y="125"/>
                    <a:pt x="264" y="166"/>
                    <a:pt x="216" y="214"/>
                  </a:cubicBezTo>
                  <a:cubicBezTo>
                    <a:pt x="160" y="270"/>
                    <a:pt x="123" y="252"/>
                    <a:pt x="80" y="296"/>
                  </a:cubicBezTo>
                  <a:cubicBezTo>
                    <a:pt x="39" y="337"/>
                    <a:pt x="42" y="391"/>
                    <a:pt x="42" y="391"/>
                  </a:cubicBezTo>
                  <a:lnTo>
                    <a:pt x="42" y="391"/>
                  </a:lnTo>
                  <a:lnTo>
                    <a:pt x="7" y="391"/>
                  </a:lnTo>
                  <a:cubicBezTo>
                    <a:pt x="7" y="391"/>
                    <a:pt x="0" y="326"/>
                    <a:pt x="54" y="271"/>
                  </a:cubicBezTo>
                  <a:cubicBezTo>
                    <a:pt x="108" y="215"/>
                    <a:pt x="139" y="243"/>
                    <a:pt x="190" y="190"/>
                  </a:cubicBezTo>
                  <a:cubicBezTo>
                    <a:pt x="238" y="140"/>
                    <a:pt x="207" y="116"/>
                    <a:pt x="265" y="56"/>
                  </a:cubicBezTo>
                  <a:cubicBezTo>
                    <a:pt x="319" y="0"/>
                    <a:pt x="385" y="6"/>
                    <a:pt x="385"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7"/>
            <p:cNvSpPr>
              <a:spLocks/>
            </p:cNvSpPr>
            <p:nvPr userDrawn="1"/>
          </p:nvSpPr>
          <p:spPr bwMode="auto">
            <a:xfrm>
              <a:off x="6457" y="4154"/>
              <a:ext cx="98" cy="97"/>
            </a:xfrm>
            <a:custGeom>
              <a:avLst/>
              <a:gdLst>
                <a:gd name="T0" fmla="*/ 8 w 46"/>
                <a:gd name="T1" fmla="*/ 38 h 46"/>
                <a:gd name="T2" fmla="*/ 38 w 46"/>
                <a:gd name="T3" fmla="*/ 38 h 46"/>
                <a:gd name="T4" fmla="*/ 37 w 46"/>
                <a:gd name="T5" fmla="*/ 8 h 46"/>
                <a:gd name="T6" fmla="*/ 8 w 46"/>
                <a:gd name="T7" fmla="*/ 8 h 46"/>
                <a:gd name="T8" fmla="*/ 8 w 46"/>
                <a:gd name="T9" fmla="*/ 38 h 46"/>
              </a:gdLst>
              <a:ahLst/>
              <a:cxnLst>
                <a:cxn ang="0">
                  <a:pos x="T0" y="T1"/>
                </a:cxn>
                <a:cxn ang="0">
                  <a:pos x="T2" y="T3"/>
                </a:cxn>
                <a:cxn ang="0">
                  <a:pos x="T4" y="T5"/>
                </a:cxn>
                <a:cxn ang="0">
                  <a:pos x="T6" y="T7"/>
                </a:cxn>
                <a:cxn ang="0">
                  <a:pos x="T8" y="T9"/>
                </a:cxn>
              </a:cxnLst>
              <a:rect l="0" t="0" r="r" b="b"/>
              <a:pathLst>
                <a:path w="46" h="46">
                  <a:moveTo>
                    <a:pt x="8" y="38"/>
                  </a:moveTo>
                  <a:cubicBezTo>
                    <a:pt x="17" y="46"/>
                    <a:pt x="30" y="46"/>
                    <a:pt x="38" y="38"/>
                  </a:cubicBezTo>
                  <a:cubicBezTo>
                    <a:pt x="46" y="29"/>
                    <a:pt x="46" y="16"/>
                    <a:pt x="37" y="8"/>
                  </a:cubicBezTo>
                  <a:cubicBezTo>
                    <a:pt x="29" y="0"/>
                    <a:pt x="16" y="0"/>
                    <a:pt x="8" y="8"/>
                  </a:cubicBezTo>
                  <a:cubicBezTo>
                    <a:pt x="0" y="17"/>
                    <a:pt x="0" y="30"/>
                    <a:pt x="8" y="3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8"/>
            <p:cNvSpPr>
              <a:spLocks/>
            </p:cNvSpPr>
            <p:nvPr userDrawn="1"/>
          </p:nvSpPr>
          <p:spPr bwMode="auto">
            <a:xfrm>
              <a:off x="6010" y="4268"/>
              <a:ext cx="502" cy="439"/>
            </a:xfrm>
            <a:custGeom>
              <a:avLst/>
              <a:gdLst>
                <a:gd name="T0" fmla="*/ 204 w 237"/>
                <a:gd name="T1" fmla="*/ 0 h 207"/>
                <a:gd name="T2" fmla="*/ 237 w 237"/>
                <a:gd name="T3" fmla="*/ 15 h 207"/>
                <a:gd name="T4" fmla="*/ 195 w 237"/>
                <a:gd name="T5" fmla="*/ 75 h 207"/>
                <a:gd name="T6" fmla="*/ 60 w 237"/>
                <a:gd name="T7" fmla="*/ 155 h 207"/>
                <a:gd name="T8" fmla="*/ 40 w 237"/>
                <a:gd name="T9" fmla="*/ 207 h 207"/>
                <a:gd name="T10" fmla="*/ 40 w 237"/>
                <a:gd name="T11" fmla="*/ 207 h 207"/>
                <a:gd name="T12" fmla="*/ 4 w 237"/>
                <a:gd name="T13" fmla="*/ 207 h 207"/>
                <a:gd name="T14" fmla="*/ 34 w 237"/>
                <a:gd name="T15" fmla="*/ 130 h 207"/>
                <a:gd name="T16" fmla="*/ 170 w 237"/>
                <a:gd name="T17" fmla="*/ 50 h 207"/>
                <a:gd name="T18" fmla="*/ 204 w 237"/>
                <a:gd name="T1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7" h="207">
                  <a:moveTo>
                    <a:pt x="204" y="0"/>
                  </a:moveTo>
                  <a:lnTo>
                    <a:pt x="237" y="15"/>
                  </a:lnTo>
                  <a:cubicBezTo>
                    <a:pt x="237" y="15"/>
                    <a:pt x="228" y="40"/>
                    <a:pt x="195" y="75"/>
                  </a:cubicBezTo>
                  <a:cubicBezTo>
                    <a:pt x="130" y="142"/>
                    <a:pt x="89" y="125"/>
                    <a:pt x="60" y="155"/>
                  </a:cubicBezTo>
                  <a:cubicBezTo>
                    <a:pt x="37" y="177"/>
                    <a:pt x="40" y="207"/>
                    <a:pt x="40" y="207"/>
                  </a:cubicBezTo>
                  <a:lnTo>
                    <a:pt x="40" y="207"/>
                  </a:lnTo>
                  <a:lnTo>
                    <a:pt x="4" y="207"/>
                  </a:lnTo>
                  <a:cubicBezTo>
                    <a:pt x="4" y="207"/>
                    <a:pt x="0" y="165"/>
                    <a:pt x="34" y="130"/>
                  </a:cubicBezTo>
                  <a:cubicBezTo>
                    <a:pt x="73" y="90"/>
                    <a:pt x="112" y="109"/>
                    <a:pt x="170" y="50"/>
                  </a:cubicBezTo>
                  <a:cubicBezTo>
                    <a:pt x="195" y="23"/>
                    <a:pt x="204" y="0"/>
                    <a:pt x="20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pic>
        <p:nvPicPr>
          <p:cNvPr id="1026" name="Picture 2" descr="Y:\CNAP\Design manual\CNAP Design Layout\CNAP_logo\Negativ\CNAP_logo_byline_3_neg\CNAP_logo_byline_3_neg.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41362" y="252240"/>
            <a:ext cx="3035114" cy="107114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aks\AppData\Local\Microsoft\Windows\Temporary Internet Files\Content.Outlook\6QVOEGP4\DG_logo_hvid.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636516" y="335853"/>
            <a:ext cx="1824557" cy="92449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4" r:id="rId1"/>
    <p:sldLayoutId id="2147483708" r:id="rId2"/>
    <p:sldLayoutId id="2147483707" r:id="rId3"/>
  </p:sldLayoutIdLst>
  <p:transition spd="slow">
    <p:fade thruBlk="1"/>
  </p:transition>
  <p:timing>
    <p:tnLst>
      <p:par>
        <p:cTn id="1" dur="indefinite" restart="never" nodeType="tmRoot"/>
      </p:par>
    </p:tnLst>
  </p:timing>
  <p:txStyles>
    <p:titleStyle>
      <a:lvl1pPr algn="l" rtl="0" eaLnBrk="0" fontAlgn="base" hangingPunct="0">
        <a:spcBef>
          <a:spcPct val="0"/>
        </a:spcBef>
        <a:spcAft>
          <a:spcPct val="0"/>
        </a:spcAft>
        <a:defRPr sz="2100" b="1">
          <a:solidFill>
            <a:srgbClr val="4B677A"/>
          </a:solidFill>
          <a:latin typeface="Arial" pitchFamily="34" charset="0"/>
          <a:ea typeface="+mj-ea"/>
          <a:cs typeface="Arial" pitchFamily="34" charset="0"/>
        </a:defRPr>
      </a:lvl1pPr>
      <a:lvl2pPr algn="l" rtl="0" eaLnBrk="0" fontAlgn="base" hangingPunct="0">
        <a:spcBef>
          <a:spcPct val="0"/>
        </a:spcBef>
        <a:spcAft>
          <a:spcPct val="0"/>
        </a:spcAft>
        <a:defRPr sz="7800" b="1">
          <a:solidFill>
            <a:srgbClr val="4B677A"/>
          </a:solidFill>
          <a:latin typeface="Gill Sans MT" pitchFamily="34" charset="0"/>
          <a:cs typeface="Arial" charset="0"/>
        </a:defRPr>
      </a:lvl2pPr>
      <a:lvl3pPr algn="l" rtl="0" eaLnBrk="0" fontAlgn="base" hangingPunct="0">
        <a:spcBef>
          <a:spcPct val="0"/>
        </a:spcBef>
        <a:spcAft>
          <a:spcPct val="0"/>
        </a:spcAft>
        <a:defRPr sz="7800" b="1">
          <a:solidFill>
            <a:srgbClr val="4B677A"/>
          </a:solidFill>
          <a:latin typeface="Gill Sans MT" pitchFamily="34" charset="0"/>
          <a:cs typeface="Arial" charset="0"/>
        </a:defRPr>
      </a:lvl3pPr>
      <a:lvl4pPr algn="l" rtl="0" eaLnBrk="0" fontAlgn="base" hangingPunct="0">
        <a:spcBef>
          <a:spcPct val="0"/>
        </a:spcBef>
        <a:spcAft>
          <a:spcPct val="0"/>
        </a:spcAft>
        <a:defRPr sz="7800" b="1">
          <a:solidFill>
            <a:srgbClr val="4B677A"/>
          </a:solidFill>
          <a:latin typeface="Gill Sans MT" pitchFamily="34" charset="0"/>
          <a:cs typeface="Arial" charset="0"/>
        </a:defRPr>
      </a:lvl4pPr>
      <a:lvl5pPr algn="l" rtl="0" eaLnBrk="0" fontAlgn="base" hangingPunct="0">
        <a:spcBef>
          <a:spcPct val="0"/>
        </a:spcBef>
        <a:spcAft>
          <a:spcPct val="0"/>
        </a:spcAft>
        <a:defRPr sz="7800" b="1">
          <a:solidFill>
            <a:srgbClr val="4B677A"/>
          </a:solidFill>
          <a:latin typeface="Gill Sans MT" pitchFamily="34" charset="0"/>
          <a:cs typeface="Arial" charset="0"/>
        </a:defRPr>
      </a:lvl5pPr>
      <a:lvl6pPr marL="1465600" algn="l" rtl="0" fontAlgn="base">
        <a:spcBef>
          <a:spcPct val="0"/>
        </a:spcBef>
        <a:spcAft>
          <a:spcPct val="0"/>
        </a:spcAft>
        <a:defRPr sz="7800" b="1">
          <a:solidFill>
            <a:srgbClr val="4B677A"/>
          </a:solidFill>
          <a:latin typeface="Gill Sans MT" pitchFamily="34" charset="0"/>
          <a:cs typeface="Arial" charset="0"/>
        </a:defRPr>
      </a:lvl6pPr>
      <a:lvl7pPr marL="2931196" algn="l" rtl="0" fontAlgn="base">
        <a:spcBef>
          <a:spcPct val="0"/>
        </a:spcBef>
        <a:spcAft>
          <a:spcPct val="0"/>
        </a:spcAft>
        <a:defRPr sz="7800" b="1">
          <a:solidFill>
            <a:srgbClr val="4B677A"/>
          </a:solidFill>
          <a:latin typeface="Gill Sans MT" pitchFamily="34" charset="0"/>
          <a:cs typeface="Arial" charset="0"/>
        </a:defRPr>
      </a:lvl7pPr>
      <a:lvl8pPr marL="4396796" algn="l" rtl="0" fontAlgn="base">
        <a:spcBef>
          <a:spcPct val="0"/>
        </a:spcBef>
        <a:spcAft>
          <a:spcPct val="0"/>
        </a:spcAft>
        <a:defRPr sz="7800" b="1">
          <a:solidFill>
            <a:srgbClr val="4B677A"/>
          </a:solidFill>
          <a:latin typeface="Gill Sans MT" pitchFamily="34" charset="0"/>
          <a:cs typeface="Arial" charset="0"/>
        </a:defRPr>
      </a:lvl8pPr>
      <a:lvl9pPr marL="5862396" algn="l" rtl="0" fontAlgn="base">
        <a:spcBef>
          <a:spcPct val="0"/>
        </a:spcBef>
        <a:spcAft>
          <a:spcPct val="0"/>
        </a:spcAft>
        <a:defRPr sz="7800" b="1">
          <a:solidFill>
            <a:srgbClr val="4B677A"/>
          </a:solidFill>
          <a:latin typeface="Gill Sans MT" pitchFamily="34" charset="0"/>
          <a:cs typeface="Arial" charset="0"/>
        </a:defRPr>
      </a:lvl9pPr>
    </p:titleStyle>
    <p:bodyStyle>
      <a:lvl1pPr marL="1098578" indent="-1098578" algn="just" rtl="0" eaLnBrk="0" fontAlgn="base" hangingPunct="0">
        <a:spcBef>
          <a:spcPct val="0"/>
        </a:spcBef>
        <a:spcAft>
          <a:spcPct val="0"/>
        </a:spcAft>
        <a:buClr>
          <a:schemeClr val="accent2"/>
        </a:buClr>
        <a:buSzPct val="150000"/>
        <a:buFont typeface="Wingdings" pitchFamily="2" charset="2"/>
        <a:buChar char="§"/>
        <a:defRPr lang="da-DK" sz="2100" kern="1200" dirty="0" smtClean="0">
          <a:solidFill>
            <a:schemeClr val="tx1"/>
          </a:solidFill>
          <a:latin typeface="Arial" charset="0"/>
          <a:ea typeface="+mn-ea"/>
          <a:cs typeface="Times New Roman" pitchFamily="18" charset="0"/>
        </a:defRPr>
      </a:lvl1pPr>
      <a:lvl2pPr marL="2380992" indent="-915851" algn="l" rtl="0" eaLnBrk="0" fontAlgn="base" hangingPunct="0">
        <a:spcBef>
          <a:spcPct val="20000"/>
        </a:spcBef>
        <a:spcAft>
          <a:spcPct val="0"/>
        </a:spcAft>
        <a:buChar char="–"/>
        <a:defRPr sz="6300">
          <a:solidFill>
            <a:srgbClr val="546F8F"/>
          </a:solidFill>
          <a:latin typeface="+mn-lt"/>
          <a:cs typeface="+mn-cs"/>
        </a:defRPr>
      </a:lvl2pPr>
      <a:lvl3pPr marL="3663409" indent="-732013" algn="l" rtl="0" eaLnBrk="0" fontAlgn="base" hangingPunct="0">
        <a:spcBef>
          <a:spcPct val="20000"/>
        </a:spcBef>
        <a:spcAft>
          <a:spcPct val="0"/>
        </a:spcAft>
        <a:buChar char="•"/>
        <a:defRPr sz="6300">
          <a:solidFill>
            <a:srgbClr val="546F8F"/>
          </a:solidFill>
          <a:latin typeface="+mn-lt"/>
          <a:cs typeface="+mn-cs"/>
        </a:defRPr>
      </a:lvl3pPr>
      <a:lvl4pPr marL="5128549" indent="-732013" algn="l" rtl="0" eaLnBrk="0" fontAlgn="base" hangingPunct="0">
        <a:spcBef>
          <a:spcPct val="20000"/>
        </a:spcBef>
        <a:spcAft>
          <a:spcPct val="0"/>
        </a:spcAft>
        <a:buChar char="–"/>
        <a:defRPr sz="6300">
          <a:solidFill>
            <a:srgbClr val="546F8F"/>
          </a:solidFill>
          <a:latin typeface="+mn-lt"/>
          <a:cs typeface="+mn-cs"/>
        </a:defRPr>
      </a:lvl4pPr>
      <a:lvl5pPr marL="6594805" indent="-732013" algn="l" rtl="0" eaLnBrk="0" fontAlgn="base" hangingPunct="0">
        <a:spcBef>
          <a:spcPct val="20000"/>
        </a:spcBef>
        <a:spcAft>
          <a:spcPct val="0"/>
        </a:spcAft>
        <a:buChar char="»"/>
        <a:defRPr sz="6300">
          <a:solidFill>
            <a:srgbClr val="546F8F"/>
          </a:solidFill>
          <a:latin typeface="+mn-lt"/>
          <a:cs typeface="+mn-cs"/>
        </a:defRPr>
      </a:lvl5pPr>
      <a:lvl6pPr marL="8060792" indent="-732800" algn="l" rtl="0" fontAlgn="base">
        <a:spcBef>
          <a:spcPct val="20000"/>
        </a:spcBef>
        <a:spcAft>
          <a:spcPct val="0"/>
        </a:spcAft>
        <a:defRPr sz="6300">
          <a:solidFill>
            <a:srgbClr val="546F8F"/>
          </a:solidFill>
          <a:latin typeface="+mn-lt"/>
          <a:cs typeface="+mn-cs"/>
        </a:defRPr>
      </a:lvl6pPr>
      <a:lvl7pPr marL="9526392" indent="-732800" algn="l" rtl="0" fontAlgn="base">
        <a:spcBef>
          <a:spcPct val="20000"/>
        </a:spcBef>
        <a:spcAft>
          <a:spcPct val="0"/>
        </a:spcAft>
        <a:defRPr sz="6300">
          <a:solidFill>
            <a:srgbClr val="546F8F"/>
          </a:solidFill>
          <a:latin typeface="+mn-lt"/>
          <a:cs typeface="+mn-cs"/>
        </a:defRPr>
      </a:lvl7pPr>
      <a:lvl8pPr marL="10991991" indent="-732800" algn="l" rtl="0" fontAlgn="base">
        <a:spcBef>
          <a:spcPct val="20000"/>
        </a:spcBef>
        <a:spcAft>
          <a:spcPct val="0"/>
        </a:spcAft>
        <a:defRPr sz="6300">
          <a:solidFill>
            <a:srgbClr val="546F8F"/>
          </a:solidFill>
          <a:latin typeface="+mn-lt"/>
          <a:cs typeface="+mn-cs"/>
        </a:defRPr>
      </a:lvl8pPr>
      <a:lvl9pPr marL="12457588" indent="-732800" algn="l" rtl="0" fontAlgn="base">
        <a:spcBef>
          <a:spcPct val="20000"/>
        </a:spcBef>
        <a:spcAft>
          <a:spcPct val="0"/>
        </a:spcAft>
        <a:defRPr sz="6300">
          <a:solidFill>
            <a:srgbClr val="546F8F"/>
          </a:solidFill>
          <a:latin typeface="+mn-lt"/>
          <a:cs typeface="+mn-cs"/>
        </a:defRPr>
      </a:lvl9pPr>
    </p:bodyStyle>
    <p:otherStyle>
      <a:defPPr>
        <a:defRPr lang="en-US"/>
      </a:defPPr>
      <a:lvl1pPr marL="0" algn="l" defTabSz="2931196" rtl="0" eaLnBrk="1" latinLnBrk="0" hangingPunct="1">
        <a:defRPr sz="5700" kern="1200">
          <a:solidFill>
            <a:schemeClr val="tx1"/>
          </a:solidFill>
          <a:latin typeface="+mn-lt"/>
          <a:ea typeface="+mn-ea"/>
          <a:cs typeface="+mn-cs"/>
        </a:defRPr>
      </a:lvl1pPr>
      <a:lvl2pPr marL="1465600" algn="l" defTabSz="2931196" rtl="0" eaLnBrk="1" latinLnBrk="0" hangingPunct="1">
        <a:defRPr sz="5700" kern="1200">
          <a:solidFill>
            <a:schemeClr val="tx1"/>
          </a:solidFill>
          <a:latin typeface="+mn-lt"/>
          <a:ea typeface="+mn-ea"/>
          <a:cs typeface="+mn-cs"/>
        </a:defRPr>
      </a:lvl2pPr>
      <a:lvl3pPr marL="2931196" algn="l" defTabSz="2931196" rtl="0" eaLnBrk="1" latinLnBrk="0" hangingPunct="1">
        <a:defRPr sz="5700" kern="1200">
          <a:solidFill>
            <a:schemeClr val="tx1"/>
          </a:solidFill>
          <a:latin typeface="+mn-lt"/>
          <a:ea typeface="+mn-ea"/>
          <a:cs typeface="+mn-cs"/>
        </a:defRPr>
      </a:lvl3pPr>
      <a:lvl4pPr marL="4396796" algn="l" defTabSz="2931196" rtl="0" eaLnBrk="1" latinLnBrk="0" hangingPunct="1">
        <a:defRPr sz="5700" kern="1200">
          <a:solidFill>
            <a:schemeClr val="tx1"/>
          </a:solidFill>
          <a:latin typeface="+mn-lt"/>
          <a:ea typeface="+mn-ea"/>
          <a:cs typeface="+mn-cs"/>
        </a:defRPr>
      </a:lvl4pPr>
      <a:lvl5pPr marL="5862396" algn="l" defTabSz="2931196" rtl="0" eaLnBrk="1" latinLnBrk="0" hangingPunct="1">
        <a:defRPr sz="5700" kern="1200">
          <a:solidFill>
            <a:schemeClr val="tx1"/>
          </a:solidFill>
          <a:latin typeface="+mn-lt"/>
          <a:ea typeface="+mn-ea"/>
          <a:cs typeface="+mn-cs"/>
        </a:defRPr>
      </a:lvl5pPr>
      <a:lvl6pPr marL="7327992" algn="l" defTabSz="2931196" rtl="0" eaLnBrk="1" latinLnBrk="0" hangingPunct="1">
        <a:defRPr sz="5700" kern="1200">
          <a:solidFill>
            <a:schemeClr val="tx1"/>
          </a:solidFill>
          <a:latin typeface="+mn-lt"/>
          <a:ea typeface="+mn-ea"/>
          <a:cs typeface="+mn-cs"/>
        </a:defRPr>
      </a:lvl6pPr>
      <a:lvl7pPr marL="8793592" algn="l" defTabSz="2931196" rtl="0" eaLnBrk="1" latinLnBrk="0" hangingPunct="1">
        <a:defRPr sz="5700" kern="1200">
          <a:solidFill>
            <a:schemeClr val="tx1"/>
          </a:solidFill>
          <a:latin typeface="+mn-lt"/>
          <a:ea typeface="+mn-ea"/>
          <a:cs typeface="+mn-cs"/>
        </a:defRPr>
      </a:lvl7pPr>
      <a:lvl8pPr marL="10259192" algn="l" defTabSz="2931196" rtl="0" eaLnBrk="1" latinLnBrk="0" hangingPunct="1">
        <a:defRPr sz="5700" kern="1200">
          <a:solidFill>
            <a:schemeClr val="tx1"/>
          </a:solidFill>
          <a:latin typeface="+mn-lt"/>
          <a:ea typeface="+mn-ea"/>
          <a:cs typeface="+mn-cs"/>
        </a:defRPr>
      </a:lvl8pPr>
      <a:lvl9pPr marL="11724788" algn="l" defTabSz="2931196" rtl="0" eaLnBrk="1" latinLnBrk="0" hangingPunct="1">
        <a:defRPr sz="5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bwMode="auto">
          <a:xfrm>
            <a:off x="5509296" y="3740629"/>
            <a:ext cx="5145882" cy="12513390"/>
          </a:xfrm>
          <a:prstGeom prst="roundRect">
            <a:avLst>
              <a:gd name="adj" fmla="val 883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Methods </a:t>
            </a:r>
            <a:r>
              <a:rPr lang="en-US" sz="2100" b="1" cap="small" dirty="0" smtClean="0"/>
              <a:t>(cont.)</a:t>
            </a:r>
          </a:p>
          <a:p>
            <a:pPr algn="ctr">
              <a:defRPr/>
            </a:pPr>
            <a:endParaRPr lang="en-US" sz="1600" b="1" cap="small" dirty="0" smtClean="0"/>
          </a:p>
          <a:p>
            <a:pPr lvl="0">
              <a:defRPr/>
            </a:pPr>
            <a:r>
              <a:rPr lang="en-US" sz="2800" b="1" dirty="0" smtClean="0">
                <a:solidFill>
                  <a:srgbClr val="000000"/>
                </a:solidFill>
              </a:rPr>
              <a:t>Subtitle1</a:t>
            </a: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lgn="just">
              <a:buClr>
                <a:schemeClr val="accent2"/>
              </a:buClr>
              <a:defRPr/>
            </a:pPr>
            <a:endParaRPr lang="en-US" sz="2100" dirty="0" smtClean="0"/>
          </a:p>
          <a:p>
            <a:pPr algn="just">
              <a:defRPr/>
            </a:pPr>
            <a:r>
              <a:rPr lang="da-DK" sz="1800" b="1" dirty="0" smtClean="0">
                <a:solidFill>
                  <a:srgbClr val="000000"/>
                </a:solidFill>
              </a:rPr>
              <a:t>Figure 1</a:t>
            </a:r>
            <a:r>
              <a:rPr lang="da-DK" sz="1800" dirty="0" smtClean="0">
                <a:solidFill>
                  <a:srgbClr val="000000"/>
                </a:solidFill>
              </a:rPr>
              <a:t>. Caption</a:t>
            </a:r>
            <a:r>
              <a:rPr lang="en-GB" sz="1800" dirty="0" smtClean="0">
                <a:solidFill>
                  <a:srgbClr val="000000"/>
                </a:solidFill>
              </a:rPr>
              <a:t>.</a:t>
            </a:r>
            <a:endParaRPr lang="en-US" sz="2100" b="1" cap="all" dirty="0"/>
          </a:p>
        </p:txBody>
      </p:sp>
      <p:sp>
        <p:nvSpPr>
          <p:cNvPr id="38" name="Rounded Rectangle 37"/>
          <p:cNvSpPr/>
          <p:nvPr/>
        </p:nvSpPr>
        <p:spPr bwMode="auto">
          <a:xfrm>
            <a:off x="10897355" y="3735856"/>
            <a:ext cx="5145882" cy="13470267"/>
          </a:xfrm>
          <a:prstGeom prst="roundRect">
            <a:avLst>
              <a:gd name="adj" fmla="val 962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Results </a:t>
            </a:r>
            <a:r>
              <a:rPr lang="en-US" sz="2100" b="1" cap="small" dirty="0" smtClean="0"/>
              <a:t>(cont.)</a:t>
            </a:r>
          </a:p>
          <a:p>
            <a:pPr algn="ctr">
              <a:defRPr/>
            </a:pPr>
            <a:endParaRPr lang="en-US" sz="1600" b="1" cap="small" dirty="0" smtClean="0"/>
          </a:p>
          <a:p>
            <a:pPr>
              <a:defRPr/>
            </a:pPr>
            <a:r>
              <a:rPr lang="en-US" sz="2800" b="1" dirty="0" smtClean="0">
                <a:solidFill>
                  <a:srgbClr val="000000"/>
                </a:solidFill>
              </a:rPr>
              <a:t>Subtitle3</a:t>
            </a: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a:defRPr/>
            </a:pPr>
            <a:endParaRPr lang="en-US" sz="2800" b="1" cap="small" dirty="0" smtClean="0">
              <a:solidFill>
                <a:srgbClr val="000000"/>
              </a:solidFill>
            </a:endParaRPr>
          </a:p>
          <a:p>
            <a:pPr lvl="0" algn="just">
              <a:defRPr/>
            </a:pPr>
            <a:endParaRPr lang="da-DK" sz="1800" b="1" dirty="0" smtClean="0">
              <a:solidFill>
                <a:srgbClr val="000000"/>
              </a:solidFill>
            </a:endParaRPr>
          </a:p>
          <a:p>
            <a:pPr lvl="0" algn="just">
              <a:defRPr/>
            </a:pPr>
            <a:endParaRPr lang="da-DK" sz="1800" b="1" dirty="0">
              <a:solidFill>
                <a:srgbClr val="000000"/>
              </a:solidFill>
            </a:endParaRPr>
          </a:p>
          <a:p>
            <a:pPr lvl="0" algn="just">
              <a:defRPr/>
            </a:pPr>
            <a:endParaRPr lang="en-GB" sz="1800" b="1" dirty="0" smtClean="0">
              <a:solidFill>
                <a:srgbClr val="000000"/>
              </a:solidFill>
            </a:endParaRPr>
          </a:p>
          <a:p>
            <a:pPr lvl="0" algn="just">
              <a:defRPr/>
            </a:pPr>
            <a:r>
              <a:rPr lang="en-GB" sz="1800" b="1" dirty="0" smtClean="0">
                <a:solidFill>
                  <a:srgbClr val="000000"/>
                </a:solidFill>
              </a:rPr>
              <a:t>Figure 3. </a:t>
            </a:r>
            <a:r>
              <a:rPr lang="en-GB" sz="1800" dirty="0" smtClean="0">
                <a:solidFill>
                  <a:srgbClr val="000000"/>
                </a:solidFill>
              </a:rPr>
              <a:t>Caption.</a:t>
            </a:r>
            <a:endParaRPr lang="en-US" sz="2000" dirty="0" smtClean="0"/>
          </a:p>
          <a:p>
            <a:pPr algn="just">
              <a:buClr>
                <a:schemeClr val="accent2"/>
              </a:buClr>
              <a:defRPr/>
            </a:pPr>
            <a:endParaRPr lang="en-US" sz="2100" dirty="0" smtClean="0"/>
          </a:p>
          <a:p>
            <a:pPr algn="just">
              <a:buFont typeface="Arial" pitchFamily="34" charset="0"/>
              <a:buChar char="•"/>
              <a:defRPr/>
            </a:pPr>
            <a:endParaRPr lang="da-DK" sz="2100" b="1" cap="all" dirty="0"/>
          </a:p>
          <a:p>
            <a:pPr algn="just">
              <a:buFont typeface="Arial" pitchFamily="34" charset="0"/>
              <a:buChar char="•"/>
              <a:defRPr/>
            </a:pPr>
            <a:endParaRPr lang="en-US" sz="2100" b="1" cap="all" dirty="0"/>
          </a:p>
        </p:txBody>
      </p:sp>
      <p:sp>
        <p:nvSpPr>
          <p:cNvPr id="45" name="Rounded Rectangle 44"/>
          <p:cNvSpPr/>
          <p:nvPr/>
        </p:nvSpPr>
        <p:spPr bwMode="auto">
          <a:xfrm>
            <a:off x="147417" y="1692400"/>
            <a:ext cx="15946483" cy="1512168"/>
          </a:xfrm>
          <a:prstGeom prst="roundRect">
            <a:avLst/>
          </a:prstGeom>
          <a:solidFill>
            <a:schemeClr val="bg1"/>
          </a:solidFill>
          <a:ln w="9525" cap="flat" cmpd="sng" algn="ctr">
            <a:noFill/>
            <a:prstDash val="solid"/>
            <a:miter lim="800000"/>
            <a:headEnd type="none" w="med" len="med"/>
            <a:tailEnd type="none" w="med" len="med"/>
          </a:ln>
          <a:effectLst/>
        </p:spPr>
        <p:txBody>
          <a:bodyPr wrap="none" lIns="64176" tIns="0" rIns="64176" bIns="0"/>
          <a:lstStyle/>
          <a:p>
            <a:pPr algn="ctr">
              <a:defRPr/>
            </a:pPr>
            <a:r>
              <a:rPr lang="en-GB" sz="2400" b="1" cap="all" dirty="0" smtClean="0"/>
              <a:t>title</a:t>
            </a:r>
            <a:endParaRPr lang="en-US" sz="3200" dirty="0"/>
          </a:p>
        </p:txBody>
      </p:sp>
      <p:sp>
        <p:nvSpPr>
          <p:cNvPr id="1032" name="TextBox 4"/>
          <p:cNvSpPr txBox="1">
            <a:spLocks noChangeArrowheads="1"/>
          </p:cNvSpPr>
          <p:nvPr/>
        </p:nvSpPr>
        <p:spPr bwMode="auto">
          <a:xfrm>
            <a:off x="175954" y="2077932"/>
            <a:ext cx="15921234" cy="1126636"/>
          </a:xfrm>
          <a:prstGeom prst="rect">
            <a:avLst/>
          </a:prstGeom>
          <a:noFill/>
          <a:ln w="9525">
            <a:noFill/>
            <a:miter lim="800000"/>
            <a:headEnd/>
            <a:tailEnd/>
          </a:ln>
        </p:spPr>
        <p:txBody>
          <a:bodyPr wrap="square" lIns="64176" tIns="32090" rIns="64176" bIns="32090">
            <a:spAutoFit/>
          </a:bodyPr>
          <a:lstStyle/>
          <a:p>
            <a:pPr algn="ctr">
              <a:spcBef>
                <a:spcPts val="0"/>
              </a:spcBef>
            </a:pPr>
            <a:r>
              <a:rPr lang="it-IT" sz="2400" b="1" u="sng" dirty="0" smtClean="0"/>
              <a:t>Author1</a:t>
            </a:r>
            <a:r>
              <a:rPr lang="it-IT" sz="2400" b="1" baseline="30000" dirty="0" smtClean="0"/>
              <a:t>1</a:t>
            </a:r>
            <a:r>
              <a:rPr lang="it-IT" sz="2400" b="1" dirty="0"/>
              <a:t>,</a:t>
            </a:r>
            <a:r>
              <a:rPr lang="it-IT" sz="2400" b="1" dirty="0" smtClean="0"/>
              <a:t> Author2i</a:t>
            </a:r>
            <a:r>
              <a:rPr lang="it-IT" sz="2400" b="1" baseline="30000" dirty="0" smtClean="0"/>
              <a:t>2</a:t>
            </a:r>
            <a:r>
              <a:rPr lang="it-IT" sz="2400" b="1" dirty="0" smtClean="0"/>
              <a:t>, Author3</a:t>
            </a:r>
            <a:r>
              <a:rPr lang="it-IT" sz="2400" b="1" baseline="30000" dirty="0" smtClean="0"/>
              <a:t>1</a:t>
            </a:r>
            <a:r>
              <a:rPr lang="it-IT" sz="2400" b="1" dirty="0" smtClean="0"/>
              <a:t> and Author4</a:t>
            </a:r>
            <a:r>
              <a:rPr lang="it-IT" sz="2400" b="1" baseline="30000" dirty="0" smtClean="0"/>
              <a:t>2 </a:t>
            </a:r>
          </a:p>
          <a:p>
            <a:pPr algn="ctr">
              <a:spcBef>
                <a:spcPts val="0"/>
              </a:spcBef>
            </a:pPr>
            <a:r>
              <a:rPr lang="it-IT" sz="2400" baseline="30000" dirty="0" smtClean="0"/>
              <a:t>1 </a:t>
            </a:r>
            <a:r>
              <a:rPr lang="en-GB" sz="2400" dirty="0" smtClean="0"/>
              <a:t>Affiliation1; </a:t>
            </a:r>
            <a:r>
              <a:rPr lang="it-IT" sz="2400" baseline="30000" dirty="0" smtClean="0"/>
              <a:t>2</a:t>
            </a:r>
            <a:r>
              <a:rPr lang="en-GB" sz="2400" dirty="0" smtClean="0"/>
              <a:t> Affiliation 2</a:t>
            </a:r>
          </a:p>
          <a:p>
            <a:pPr algn="ctr">
              <a:spcBef>
                <a:spcPts val="0"/>
              </a:spcBef>
            </a:pPr>
            <a:r>
              <a:rPr lang="en-US" sz="2100" dirty="0" smtClean="0"/>
              <a:t> </a:t>
            </a:r>
            <a:r>
              <a:rPr lang="en-US" sz="2000" dirty="0" smtClean="0"/>
              <a:t>Correspondence</a:t>
            </a:r>
            <a:r>
              <a:rPr lang="en-US" sz="2100" dirty="0" smtClean="0"/>
              <a:t>: email@hst.aau.dk</a:t>
            </a:r>
            <a:endParaRPr lang="en-US" sz="2700" dirty="0"/>
          </a:p>
        </p:txBody>
      </p:sp>
      <p:sp>
        <p:nvSpPr>
          <p:cNvPr id="12" name="Rounded Rectangle 11"/>
          <p:cNvSpPr/>
          <p:nvPr/>
        </p:nvSpPr>
        <p:spPr bwMode="auto">
          <a:xfrm>
            <a:off x="122003" y="3758123"/>
            <a:ext cx="5145882" cy="9095519"/>
          </a:xfrm>
          <a:prstGeom prst="roundRect">
            <a:avLst>
              <a:gd name="adj" fmla="val 11222"/>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Introduction</a:t>
            </a:r>
          </a:p>
          <a:p>
            <a:pPr algn="ctr">
              <a:defRPr/>
            </a:pPr>
            <a:endParaRPr lang="en-US" sz="1400" b="1" dirty="0" smtClean="0"/>
          </a:p>
          <a:p>
            <a:pPr marL="360000" lvl="1" indent="-360000" algn="just">
              <a:spcAft>
                <a:spcPts val="600"/>
              </a:spcAft>
              <a:buClr>
                <a:schemeClr val="accent6"/>
              </a:buClr>
              <a:buSzPct val="125000"/>
              <a:buFont typeface="Arial" pitchFamily="34" charset="0"/>
              <a:buChar char="•"/>
            </a:pPr>
            <a:r>
              <a:rPr lang="en-GB" sz="2100" dirty="0" smtClean="0"/>
              <a:t>Bullet1.</a:t>
            </a:r>
          </a:p>
          <a:p>
            <a:pPr marL="360000" lvl="1" indent="-360000" algn="just">
              <a:spcAft>
                <a:spcPts val="600"/>
              </a:spcAft>
              <a:buClr>
                <a:schemeClr val="accent6"/>
              </a:buClr>
              <a:buSzPct val="125000"/>
              <a:buFont typeface="Arial" pitchFamily="34" charset="0"/>
              <a:buChar char="•"/>
            </a:pPr>
            <a:r>
              <a:rPr lang="en-GB" sz="2100" dirty="0" smtClean="0"/>
              <a:t>Bullet2</a:t>
            </a:r>
          </a:p>
          <a:p>
            <a:pPr marL="360000" lvl="1" indent="-360000" algn="just">
              <a:spcAft>
                <a:spcPts val="600"/>
              </a:spcAft>
              <a:buClr>
                <a:schemeClr val="accent6"/>
              </a:buClr>
              <a:buSzPct val="125000"/>
              <a:buFont typeface="Arial" pitchFamily="34" charset="0"/>
              <a:buChar char="•"/>
            </a:pPr>
            <a:r>
              <a:rPr lang="en-GB" sz="2100" dirty="0" smtClean="0"/>
              <a:t>Bullet3.  </a:t>
            </a:r>
            <a:endParaRPr lang="en-US" sz="2100" dirty="0" smtClean="0"/>
          </a:p>
          <a:p>
            <a:pPr algn="just">
              <a:buClr>
                <a:schemeClr val="accent2"/>
              </a:buClr>
              <a:defRPr/>
            </a:pPr>
            <a:endParaRPr lang="en-US" sz="2100" dirty="0" smtClean="0"/>
          </a:p>
          <a:p>
            <a:pPr algn="just">
              <a:buClr>
                <a:schemeClr val="accent2"/>
              </a:buClr>
              <a:defRPr/>
            </a:pPr>
            <a:endParaRPr lang="en-US" sz="2100" dirty="0"/>
          </a:p>
          <a:p>
            <a:pPr algn="just">
              <a:buFont typeface="Arial" pitchFamily="34" charset="0"/>
              <a:buChar char="•"/>
              <a:defRPr/>
            </a:pPr>
            <a:endParaRPr lang="en-US" sz="2100" b="1" dirty="0"/>
          </a:p>
          <a:p>
            <a:pPr algn="just">
              <a:buFont typeface="Arial" pitchFamily="34" charset="0"/>
              <a:buChar char="•"/>
              <a:defRPr/>
            </a:pPr>
            <a:endParaRPr lang="da-DK" sz="2100" b="1" cap="all" dirty="0"/>
          </a:p>
          <a:p>
            <a:pPr algn="just">
              <a:buFont typeface="Arial" pitchFamily="34" charset="0"/>
              <a:buChar char="•"/>
              <a:defRPr/>
            </a:pPr>
            <a:endParaRPr lang="en-US" sz="2100" b="1" cap="all" dirty="0"/>
          </a:p>
        </p:txBody>
      </p:sp>
      <p:sp>
        <p:nvSpPr>
          <p:cNvPr id="17" name="Rounded Rectangle 16"/>
          <p:cNvSpPr/>
          <p:nvPr/>
        </p:nvSpPr>
        <p:spPr bwMode="auto">
          <a:xfrm>
            <a:off x="122003" y="13417130"/>
            <a:ext cx="5145882" cy="3925011"/>
          </a:xfrm>
          <a:prstGeom prst="roundRect">
            <a:avLst>
              <a:gd name="adj" fmla="val 25610"/>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800" tIns="32090" rIns="64176" bIns="32090"/>
          <a:lstStyle/>
          <a:p>
            <a:pPr algn="ctr">
              <a:defRPr/>
            </a:pPr>
            <a:r>
              <a:rPr lang="en-US" sz="3300" b="1" cap="small" dirty="0" smtClean="0"/>
              <a:t>Aim</a:t>
            </a:r>
          </a:p>
          <a:p>
            <a:pPr algn="ctr">
              <a:defRPr/>
            </a:pPr>
            <a:endParaRPr lang="en-US" sz="1400" b="1" dirty="0" smtClean="0"/>
          </a:p>
          <a:p>
            <a:pPr marL="360000" lvl="1" indent="-360000" algn="ctr">
              <a:buClr>
                <a:schemeClr val="accent6"/>
              </a:buClr>
              <a:buSzPct val="125000"/>
            </a:pPr>
            <a:r>
              <a:rPr lang="en-GB" sz="2100" b="1" dirty="0" smtClean="0"/>
              <a:t>The </a:t>
            </a:r>
            <a:r>
              <a:rPr lang="en-GB" sz="2100" b="1" dirty="0"/>
              <a:t>aim of this study was to </a:t>
            </a:r>
            <a:r>
              <a:rPr lang="en-GB" sz="2100" b="1" dirty="0" smtClean="0"/>
              <a:t>…</a:t>
            </a:r>
            <a:endParaRPr lang="en-US" sz="2100" b="1" dirty="0" smtClean="0"/>
          </a:p>
        </p:txBody>
      </p:sp>
      <p:sp>
        <p:nvSpPr>
          <p:cNvPr id="18" name="Rounded Rectangle 17"/>
          <p:cNvSpPr/>
          <p:nvPr/>
        </p:nvSpPr>
        <p:spPr bwMode="auto">
          <a:xfrm>
            <a:off x="122003" y="17814821"/>
            <a:ext cx="5145882" cy="12448754"/>
          </a:xfrm>
          <a:prstGeom prst="roundRect">
            <a:avLst>
              <a:gd name="adj" fmla="val 8214"/>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Methods</a:t>
            </a:r>
          </a:p>
          <a:p>
            <a:pPr algn="ctr">
              <a:defRPr/>
            </a:pPr>
            <a:endParaRPr lang="en-US" sz="1400" b="1" dirty="0" smtClean="0"/>
          </a:p>
          <a:p>
            <a:pPr marL="360000" lvl="1" indent="-360000" algn="just">
              <a:spcAft>
                <a:spcPts val="600"/>
              </a:spcAft>
              <a:buClr>
                <a:schemeClr val="accent6"/>
              </a:buClr>
              <a:buSzPct val="125000"/>
              <a:buFont typeface="Arial" pitchFamily="34" charset="0"/>
              <a:buChar char="•"/>
            </a:pPr>
            <a:r>
              <a:rPr lang="en-GB" sz="2100" dirty="0"/>
              <a:t>Bullet1.</a:t>
            </a:r>
          </a:p>
          <a:p>
            <a:pPr marL="360000" lvl="1" indent="-360000" algn="just">
              <a:spcAft>
                <a:spcPts val="600"/>
              </a:spcAft>
              <a:buClr>
                <a:schemeClr val="accent6"/>
              </a:buClr>
              <a:buSzPct val="125000"/>
              <a:buFont typeface="Arial" pitchFamily="34" charset="0"/>
              <a:buChar char="•"/>
            </a:pPr>
            <a:r>
              <a:rPr lang="en-GB" sz="2100" dirty="0"/>
              <a:t>Bullet2</a:t>
            </a:r>
          </a:p>
          <a:p>
            <a:pPr marL="360000" lvl="1" indent="-360000" algn="just">
              <a:spcAft>
                <a:spcPts val="600"/>
              </a:spcAft>
              <a:buClr>
                <a:schemeClr val="accent6"/>
              </a:buClr>
              <a:buSzPct val="125000"/>
              <a:buFont typeface="Arial" pitchFamily="34" charset="0"/>
              <a:buChar char="•"/>
            </a:pPr>
            <a:r>
              <a:rPr lang="en-GB" sz="2100" dirty="0"/>
              <a:t>Bullet3 </a:t>
            </a:r>
            <a:endParaRPr lang="en-GB" sz="2100" dirty="0" smtClean="0"/>
          </a:p>
          <a:p>
            <a:pPr marL="0" lvl="1" indent="0" algn="just">
              <a:spcAft>
                <a:spcPts val="600"/>
              </a:spcAft>
              <a:buClr>
                <a:schemeClr val="accent6"/>
              </a:buClr>
              <a:buSzPct val="125000"/>
            </a:pPr>
            <a:endParaRPr lang="en-US"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defRPr/>
            </a:pPr>
            <a:endParaRPr lang="da-DK" sz="2100" dirty="0" smtClean="0"/>
          </a:p>
          <a:p>
            <a:pPr algn="just">
              <a:buClr>
                <a:schemeClr val="accent2"/>
              </a:buClr>
              <a:buFont typeface="Wingdings" pitchFamily="2" charset="2"/>
              <a:buChar char="§"/>
              <a:defRPr/>
            </a:pPr>
            <a:endParaRPr lang="en-GB" sz="2100" dirty="0" smtClean="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p:txBody>
      </p:sp>
      <p:sp>
        <p:nvSpPr>
          <p:cNvPr id="1044" name="Rectangle 3"/>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5" name="Rectangle 5"/>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6" name="Rectangle 7"/>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7" name="Rectangle 9"/>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48" name="Rectangle 11"/>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46" name="Rounded Rectangle 45"/>
          <p:cNvSpPr/>
          <p:nvPr/>
        </p:nvSpPr>
        <p:spPr bwMode="auto">
          <a:xfrm>
            <a:off x="10897355" y="17814822"/>
            <a:ext cx="5145882" cy="7144165"/>
          </a:xfrm>
          <a:prstGeom prst="roundRect">
            <a:avLst>
              <a:gd name="adj" fmla="val 12468"/>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Conclusions</a:t>
            </a:r>
          </a:p>
          <a:p>
            <a:pPr algn="ctr">
              <a:defRPr/>
            </a:pPr>
            <a:endParaRPr lang="en-US" sz="1800" b="1" dirty="0" smtClean="0"/>
          </a:p>
          <a:p>
            <a:pPr marL="360000" lvl="1" indent="-360000" algn="just">
              <a:spcAft>
                <a:spcPts val="600"/>
              </a:spcAft>
              <a:buClr>
                <a:schemeClr val="accent6"/>
              </a:buClr>
              <a:buSzPct val="125000"/>
              <a:buFont typeface="Arial" pitchFamily="34" charset="0"/>
              <a:buChar char="•"/>
            </a:pPr>
            <a:r>
              <a:rPr lang="en-GB" sz="2100" dirty="0"/>
              <a:t>Bullet1.</a:t>
            </a:r>
          </a:p>
          <a:p>
            <a:pPr marL="360000" lvl="1" indent="-360000" algn="just">
              <a:spcAft>
                <a:spcPts val="600"/>
              </a:spcAft>
              <a:buClr>
                <a:schemeClr val="accent6"/>
              </a:buClr>
              <a:buSzPct val="125000"/>
              <a:buFont typeface="Arial" pitchFamily="34" charset="0"/>
              <a:buChar char="•"/>
            </a:pPr>
            <a:r>
              <a:rPr lang="en-GB" sz="2100" dirty="0"/>
              <a:t>Bullet2</a:t>
            </a:r>
          </a:p>
          <a:p>
            <a:pPr marL="360000" lvl="1" indent="-360000" algn="just">
              <a:spcAft>
                <a:spcPts val="600"/>
              </a:spcAft>
              <a:buClr>
                <a:schemeClr val="accent6"/>
              </a:buClr>
              <a:buSzPct val="125000"/>
              <a:buFont typeface="Arial" pitchFamily="34" charset="0"/>
              <a:buChar char="•"/>
            </a:pPr>
            <a:r>
              <a:rPr lang="en-GB" sz="2100" dirty="0"/>
              <a:t>Bullet3 </a:t>
            </a:r>
          </a:p>
        </p:txBody>
      </p:sp>
      <p:sp>
        <p:nvSpPr>
          <p:cNvPr id="1052" name="Rectangle 15"/>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53" name="Rectangle 25"/>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1054" name="Rectangle 27"/>
          <p:cNvSpPr>
            <a:spLocks noChangeArrowheads="1"/>
          </p:cNvSpPr>
          <p:nvPr/>
        </p:nvSpPr>
        <p:spPr bwMode="auto">
          <a:xfrm>
            <a:off x="-31261" y="322542"/>
            <a:ext cx="129670" cy="1265135"/>
          </a:xfrm>
          <a:prstGeom prst="rect">
            <a:avLst/>
          </a:prstGeom>
          <a:noFill/>
          <a:ln w="9525">
            <a:noFill/>
            <a:miter lim="800000"/>
            <a:headEnd/>
            <a:tailEnd/>
          </a:ln>
        </p:spPr>
        <p:txBody>
          <a:bodyPr wrap="none" lIns="64176" tIns="32090" rIns="64176" bIns="32090" anchor="ctr">
            <a:spAutoFit/>
          </a:bodyPr>
          <a:lstStyle/>
          <a:p>
            <a:pPr algn="ctr"/>
            <a:endParaRPr lang="en-US"/>
          </a:p>
        </p:txBody>
      </p:sp>
      <p:sp>
        <p:nvSpPr>
          <p:cNvPr id="32" name="Rounded Rectangle 31"/>
          <p:cNvSpPr/>
          <p:nvPr/>
        </p:nvSpPr>
        <p:spPr bwMode="auto">
          <a:xfrm>
            <a:off x="10897355" y="25503048"/>
            <a:ext cx="5145882" cy="4747033"/>
          </a:xfrm>
          <a:prstGeom prst="roundRect">
            <a:avLst>
              <a:gd name="adj" fmla="val 31447"/>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buClr>
                <a:schemeClr val="accent2"/>
              </a:buClr>
              <a:defRPr/>
            </a:pPr>
            <a:r>
              <a:rPr lang="en-US" sz="2800" b="1" cap="small" dirty="0" smtClean="0"/>
              <a:t>References</a:t>
            </a:r>
          </a:p>
          <a:p>
            <a:pPr algn="ctr">
              <a:buClr>
                <a:schemeClr val="accent2"/>
              </a:buClr>
              <a:defRPr/>
            </a:pPr>
            <a:endParaRPr lang="en-US" sz="1200" b="1" cap="small" dirty="0" smtClean="0"/>
          </a:p>
          <a:p>
            <a:pPr marL="252000" indent="-360000">
              <a:buClr>
                <a:schemeClr val="accent2"/>
              </a:buClr>
              <a:defRPr/>
            </a:pPr>
            <a:r>
              <a:rPr lang="en-GB" sz="1500" dirty="0" smtClean="0"/>
              <a:t>[1] </a:t>
            </a:r>
            <a:r>
              <a:rPr lang="en-GB" sz="1500" dirty="0" err="1" smtClean="0"/>
              <a:t>Micalos</a:t>
            </a:r>
            <a:r>
              <a:rPr lang="en-GB" sz="1500" dirty="0"/>
              <a:t>, PS, Drinkwater, EJ, Cannon, J, Arendt-Nielsen, L &amp; Marino, FE 2009, 'Reliability of the nociceptive flexor reflex (RIII) threshold and association with Pain threshold' European Journal of Applied Physiology, </a:t>
            </a:r>
            <a:r>
              <a:rPr lang="en-GB" sz="1500" dirty="0" err="1"/>
              <a:t>vol</a:t>
            </a:r>
            <a:r>
              <a:rPr lang="en-GB" sz="1500" dirty="0"/>
              <a:t> 105, nr. 1, s. 55-62</a:t>
            </a:r>
            <a:r>
              <a:rPr lang="en-GB" sz="1500" dirty="0" smtClean="0"/>
              <a:t>.</a:t>
            </a:r>
          </a:p>
          <a:p>
            <a:pPr marL="252000" indent="-360000">
              <a:buClr>
                <a:schemeClr val="accent2"/>
              </a:buClr>
              <a:defRPr/>
            </a:pPr>
            <a:r>
              <a:rPr lang="da-DK" sz="1500" dirty="0"/>
              <a:t>[2] Biurrun Manresa, J, Neziri, AY, Curatolo, M, Arendt-Nielsen, L &amp; Andersen, OK 2011, 'Test–retest reliability of the nociceptive withdrawal reflex and electrical pain thresholds after single and repeated stimulation in patients with chronic low back pain' European Journal of Applied Physiology, vol 111, nr. 1, s. 83-92.</a:t>
            </a:r>
            <a:endParaRPr lang="en-US" sz="1500" dirty="0"/>
          </a:p>
        </p:txBody>
      </p:sp>
      <p:sp>
        <p:nvSpPr>
          <p:cNvPr id="33" name="AutoShape 317"/>
          <p:cNvSpPr>
            <a:spLocks noChangeArrowheads="1"/>
          </p:cNvSpPr>
          <p:nvPr/>
        </p:nvSpPr>
        <p:spPr bwMode="auto">
          <a:xfrm>
            <a:off x="4904779" y="3657412"/>
            <a:ext cx="375214" cy="1217393"/>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1</a:t>
            </a:r>
            <a:endParaRPr lang="en-US" dirty="0"/>
          </a:p>
        </p:txBody>
      </p:sp>
      <p:sp>
        <p:nvSpPr>
          <p:cNvPr id="35" name="AutoShape 317"/>
          <p:cNvSpPr>
            <a:spLocks noChangeArrowheads="1"/>
          </p:cNvSpPr>
          <p:nvPr/>
        </p:nvSpPr>
        <p:spPr bwMode="auto">
          <a:xfrm>
            <a:off x="4904779" y="13327809"/>
            <a:ext cx="375214" cy="1217393"/>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2</a:t>
            </a:r>
            <a:endParaRPr lang="en-US" dirty="0"/>
          </a:p>
        </p:txBody>
      </p:sp>
      <p:sp>
        <p:nvSpPr>
          <p:cNvPr id="36" name="AutoShape 317"/>
          <p:cNvSpPr>
            <a:spLocks noChangeArrowheads="1"/>
          </p:cNvSpPr>
          <p:nvPr/>
        </p:nvSpPr>
        <p:spPr bwMode="auto">
          <a:xfrm>
            <a:off x="4904779" y="17683896"/>
            <a:ext cx="375214" cy="1201086"/>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a:t>3</a:t>
            </a:r>
            <a:endParaRPr lang="en-US" dirty="0"/>
          </a:p>
        </p:txBody>
      </p:sp>
      <p:sp>
        <p:nvSpPr>
          <p:cNvPr id="37" name="AutoShape 317"/>
          <p:cNvSpPr>
            <a:spLocks noChangeArrowheads="1"/>
          </p:cNvSpPr>
          <p:nvPr/>
        </p:nvSpPr>
        <p:spPr bwMode="auto">
          <a:xfrm>
            <a:off x="15693272" y="17620912"/>
            <a:ext cx="375214" cy="1217393"/>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7</a:t>
            </a:r>
            <a:endParaRPr lang="en-US" dirty="0"/>
          </a:p>
        </p:txBody>
      </p:sp>
      <p:sp>
        <p:nvSpPr>
          <p:cNvPr id="43" name="AutoShape 317"/>
          <p:cNvSpPr>
            <a:spLocks noChangeArrowheads="1"/>
          </p:cNvSpPr>
          <p:nvPr/>
        </p:nvSpPr>
        <p:spPr bwMode="auto">
          <a:xfrm>
            <a:off x="15693272" y="3604615"/>
            <a:ext cx="375214" cy="1201086"/>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6</a:t>
            </a:r>
            <a:endParaRPr lang="en-US" dirty="0"/>
          </a:p>
        </p:txBody>
      </p:sp>
      <p:sp>
        <p:nvSpPr>
          <p:cNvPr id="44" name="AutoShape 317"/>
          <p:cNvSpPr>
            <a:spLocks noChangeArrowheads="1"/>
          </p:cNvSpPr>
          <p:nvPr/>
        </p:nvSpPr>
        <p:spPr bwMode="auto">
          <a:xfrm>
            <a:off x="10312082" y="3655728"/>
            <a:ext cx="375214" cy="1201086"/>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4</a:t>
            </a:r>
            <a:endParaRPr lang="en-US" dirty="0"/>
          </a:p>
        </p:txBody>
      </p:sp>
      <p:sp>
        <p:nvSpPr>
          <p:cNvPr id="47" name="Rounded Rectangle 46"/>
          <p:cNvSpPr/>
          <p:nvPr/>
        </p:nvSpPr>
        <p:spPr bwMode="auto">
          <a:xfrm>
            <a:off x="5471174" y="16797002"/>
            <a:ext cx="5145882" cy="13466575"/>
          </a:xfrm>
          <a:prstGeom prst="roundRect">
            <a:avLst>
              <a:gd name="adj" fmla="val 8856"/>
            </a:avLst>
          </a:prstGeom>
          <a:solidFill>
            <a:schemeClr val="bg1"/>
          </a:solidFill>
          <a:ln w="127000" cap="flat" cmpd="sng" algn="ctr">
            <a:solidFill>
              <a:schemeClr val="bg2">
                <a:lumMod val="75000"/>
              </a:schemeClr>
            </a:solidFill>
            <a:prstDash val="solid"/>
            <a:miter lim="800000"/>
            <a:headEnd type="none" w="med" len="med"/>
            <a:tailEnd type="none" w="med" len="med"/>
          </a:ln>
          <a:effectLst/>
        </p:spPr>
        <p:txBody>
          <a:bodyPr lIns="64176" tIns="32090" rIns="64176" bIns="32090"/>
          <a:lstStyle/>
          <a:p>
            <a:pPr algn="ctr">
              <a:defRPr/>
            </a:pPr>
            <a:r>
              <a:rPr lang="en-US" sz="3300" b="1" cap="small" dirty="0" smtClean="0"/>
              <a:t>Results</a:t>
            </a:r>
          </a:p>
          <a:p>
            <a:pPr algn="ctr">
              <a:defRPr/>
            </a:pPr>
            <a:endParaRPr lang="en-US" sz="1600" b="1" cap="small" dirty="0" smtClean="0"/>
          </a:p>
          <a:p>
            <a:pPr lvl="0">
              <a:defRPr/>
            </a:pPr>
            <a:r>
              <a:rPr lang="en-US" sz="2800" b="1" dirty="0" smtClean="0">
                <a:solidFill>
                  <a:srgbClr val="000000"/>
                </a:solidFill>
              </a:rPr>
              <a:t>Subtitle2</a:t>
            </a: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lvl="0">
              <a:defRPr/>
            </a:pPr>
            <a:endParaRPr lang="en-US" sz="1600" b="1" dirty="0" smtClean="0">
              <a:solidFill>
                <a:srgbClr val="000000"/>
              </a:solidFill>
            </a:endParaRPr>
          </a:p>
          <a:p>
            <a:pPr lvl="0">
              <a:defRPr/>
            </a:pPr>
            <a:endParaRPr lang="en-US" sz="2800" b="1" dirty="0" smtClean="0">
              <a:solidFill>
                <a:srgbClr val="000000"/>
              </a:solidFill>
            </a:endParaRPr>
          </a:p>
          <a:p>
            <a:pPr lvl="0">
              <a:defRPr/>
            </a:pPr>
            <a:endParaRPr lang="en-US" sz="2800" b="1" dirty="0" smtClean="0">
              <a:solidFill>
                <a:srgbClr val="000000"/>
              </a:solidFill>
            </a:endParaRPr>
          </a:p>
          <a:p>
            <a:pPr algn="just">
              <a:defRPr/>
            </a:pPr>
            <a:endParaRPr lang="da-DK" sz="1800" b="1" dirty="0" smtClean="0">
              <a:solidFill>
                <a:srgbClr val="000000"/>
              </a:solidFill>
            </a:endParaRPr>
          </a:p>
          <a:p>
            <a:pPr algn="just">
              <a:defRPr/>
            </a:pPr>
            <a:r>
              <a:rPr lang="da-DK" sz="1800" b="1" dirty="0" smtClean="0">
                <a:solidFill>
                  <a:srgbClr val="000000"/>
                </a:solidFill>
              </a:rPr>
              <a:t>Figure </a:t>
            </a:r>
            <a:r>
              <a:rPr lang="da-DK" sz="1800" b="1" dirty="0">
                <a:solidFill>
                  <a:srgbClr val="000000"/>
                </a:solidFill>
              </a:rPr>
              <a:t>2</a:t>
            </a:r>
            <a:r>
              <a:rPr lang="da-DK" sz="1800" dirty="0">
                <a:solidFill>
                  <a:srgbClr val="000000"/>
                </a:solidFill>
              </a:rPr>
              <a:t>. </a:t>
            </a:r>
            <a:r>
              <a:rPr lang="en-GB" sz="1800" dirty="0" smtClean="0"/>
              <a:t>Caption. </a:t>
            </a:r>
            <a:endParaRPr lang="en-US" sz="3300" b="1" cap="small" dirty="0" smtClean="0"/>
          </a:p>
          <a:p>
            <a:pPr algn="ctr">
              <a:defRPr/>
            </a:pPr>
            <a:endParaRPr lang="en-US" sz="1400" b="1" dirty="0" smtClean="0"/>
          </a:p>
          <a:p>
            <a:pPr marL="269875" indent="-269875" algn="just">
              <a:buClr>
                <a:schemeClr val="accent2"/>
              </a:buClr>
              <a:defRPr/>
            </a:pPr>
            <a:endParaRPr lang="en-US" sz="18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buFont typeface="Wingdings" pitchFamily="2" charset="2"/>
              <a:buChar char="§"/>
              <a:defRPr/>
            </a:pPr>
            <a:endParaRPr lang="da-DK" sz="2100" dirty="0" smtClean="0"/>
          </a:p>
          <a:p>
            <a:pPr algn="just">
              <a:buClr>
                <a:schemeClr val="accent2"/>
              </a:buClr>
              <a:defRPr/>
            </a:pPr>
            <a:endParaRPr lang="da-DK" sz="2100" dirty="0" smtClean="0"/>
          </a:p>
          <a:p>
            <a:pPr algn="just">
              <a:buClr>
                <a:schemeClr val="accent2"/>
              </a:buClr>
              <a:buFont typeface="Wingdings" pitchFamily="2" charset="2"/>
              <a:buChar char="§"/>
              <a:defRPr/>
            </a:pPr>
            <a:endParaRPr lang="en-GB" sz="2100" dirty="0" smtClean="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a:p>
            <a:pPr algn="just">
              <a:buClr>
                <a:schemeClr val="accent2"/>
              </a:buClr>
              <a:buFont typeface="Wingdings" pitchFamily="2" charset="2"/>
              <a:buChar char="§"/>
              <a:defRPr/>
            </a:pPr>
            <a:endParaRPr lang="en-US" sz="2100" dirty="0"/>
          </a:p>
        </p:txBody>
      </p:sp>
      <p:sp>
        <p:nvSpPr>
          <p:cNvPr id="50" name="AutoShape 317"/>
          <p:cNvSpPr>
            <a:spLocks noChangeArrowheads="1"/>
          </p:cNvSpPr>
          <p:nvPr/>
        </p:nvSpPr>
        <p:spPr bwMode="auto">
          <a:xfrm>
            <a:off x="10279964" y="16698049"/>
            <a:ext cx="375214" cy="1201086"/>
          </a:xfrm>
          <a:prstGeom prst="roundRect">
            <a:avLst>
              <a:gd name="adj" fmla="val 16667"/>
            </a:avLst>
          </a:prstGeom>
          <a:solidFill>
            <a:srgbClr val="FFFFFF"/>
          </a:solidFill>
          <a:ln w="9525">
            <a:solidFill>
              <a:schemeClr val="tx1"/>
            </a:solidFill>
            <a:round/>
            <a:headEnd/>
            <a:tailEnd/>
          </a:ln>
        </p:spPr>
        <p:txBody>
          <a:bodyPr wrap="none" lIns="55865" tIns="27931" rIns="55865" bIns="27931" anchor="ctr"/>
          <a:lstStyle/>
          <a:p>
            <a:pPr algn="ctr"/>
            <a:r>
              <a:rPr lang="en-US" sz="3900" b="1" dirty="0" smtClean="0"/>
              <a:t>5</a:t>
            </a:r>
            <a:endParaRPr lang="en-US" dirty="0"/>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1_aau_en">
  <a:themeElements>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aau_en">
      <a:majorFont>
        <a:latin typeface="Gill Sans MT"/>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lnDef>
  </a:objectDefaults>
  <a:extraClrSchemeLst>
    <a:extraClrScheme>
      <a:clrScheme name="1_aau_e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au_e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au_e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au_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au_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au_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aau_en</Template>
  <TotalTime>17673</TotalTime>
  <Words>202</Words>
  <Application>Microsoft Office PowerPoint</Application>
  <PresentationFormat>Custom</PresentationFormat>
  <Paragraphs>99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1_aau_en</vt:lpstr>
      <vt:lpstr>PowerPoint Presentation</vt:lpstr>
    </vt:vector>
  </TitlesOfParts>
  <Company>AAU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Karina Schelde</dc:creator>
  <cp:lastModifiedBy>Ann Karina Schelde</cp:lastModifiedBy>
  <cp:revision>572</cp:revision>
  <dcterms:created xsi:type="dcterms:W3CDTF">2006-11-29T12:26:19Z</dcterms:created>
  <dcterms:modified xsi:type="dcterms:W3CDTF">2016-11-08T09:11:03Z</dcterms:modified>
</cp:coreProperties>
</file>