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341" r:id="rId2"/>
  </p:sldIdLst>
  <p:sldSz cx="41405175" cy="16202025"/>
  <p:notesSz cx="6718300" cy="9867900"/>
  <p:defaultTextStyle>
    <a:defPPr>
      <a:defRPr lang="da-DK"/>
    </a:defPPr>
    <a:lvl1pPr algn="l" rtl="0" fontAlgn="base">
      <a:spcBef>
        <a:spcPct val="0"/>
      </a:spcBef>
      <a:spcAft>
        <a:spcPct val="0"/>
      </a:spcAft>
      <a:defRPr sz="8100" kern="1200">
        <a:solidFill>
          <a:schemeClr val="tx1"/>
        </a:solidFill>
        <a:latin typeface="Arial" charset="0"/>
        <a:ea typeface="+mn-ea"/>
        <a:cs typeface="Times New Roman" pitchFamily="18" charset="0"/>
      </a:defRPr>
    </a:lvl1pPr>
    <a:lvl2pPr marL="1520817" indent="-1187743" algn="l" rtl="0" fontAlgn="base">
      <a:spcBef>
        <a:spcPct val="0"/>
      </a:spcBef>
      <a:spcAft>
        <a:spcPct val="0"/>
      </a:spcAft>
      <a:defRPr sz="8100" kern="1200">
        <a:solidFill>
          <a:schemeClr val="tx1"/>
        </a:solidFill>
        <a:latin typeface="Arial" charset="0"/>
        <a:ea typeface="+mn-ea"/>
        <a:cs typeface="Times New Roman" pitchFamily="18" charset="0"/>
      </a:defRPr>
    </a:lvl2pPr>
    <a:lvl3pPr marL="3041633" indent="-2375479" algn="l" rtl="0" fontAlgn="base">
      <a:spcBef>
        <a:spcPct val="0"/>
      </a:spcBef>
      <a:spcAft>
        <a:spcPct val="0"/>
      </a:spcAft>
      <a:defRPr sz="8100" kern="1200">
        <a:solidFill>
          <a:schemeClr val="tx1"/>
        </a:solidFill>
        <a:latin typeface="Arial" charset="0"/>
        <a:ea typeface="+mn-ea"/>
        <a:cs typeface="Times New Roman" pitchFamily="18" charset="0"/>
      </a:defRPr>
    </a:lvl3pPr>
    <a:lvl4pPr marL="4563608" indent="-3564379" algn="l" rtl="0" fontAlgn="base">
      <a:spcBef>
        <a:spcPct val="0"/>
      </a:spcBef>
      <a:spcAft>
        <a:spcPct val="0"/>
      </a:spcAft>
      <a:defRPr sz="8100" kern="1200">
        <a:solidFill>
          <a:schemeClr val="tx1"/>
        </a:solidFill>
        <a:latin typeface="Arial" charset="0"/>
        <a:ea typeface="+mn-ea"/>
        <a:cs typeface="Times New Roman" pitchFamily="18" charset="0"/>
      </a:defRPr>
    </a:lvl4pPr>
    <a:lvl5pPr marL="6084424" indent="-4752119" algn="l" rtl="0" fontAlgn="base">
      <a:spcBef>
        <a:spcPct val="0"/>
      </a:spcBef>
      <a:spcAft>
        <a:spcPct val="0"/>
      </a:spcAft>
      <a:defRPr sz="8100" kern="1200">
        <a:solidFill>
          <a:schemeClr val="tx1"/>
        </a:solidFill>
        <a:latin typeface="Arial" charset="0"/>
        <a:ea typeface="+mn-ea"/>
        <a:cs typeface="Times New Roman" pitchFamily="18" charset="0"/>
      </a:defRPr>
    </a:lvl5pPr>
    <a:lvl6pPr marL="1665382" algn="l" defTabSz="666154" rtl="0" eaLnBrk="1" latinLnBrk="0" hangingPunct="1">
      <a:defRPr sz="8100" kern="1200">
        <a:solidFill>
          <a:schemeClr val="tx1"/>
        </a:solidFill>
        <a:latin typeface="Arial" charset="0"/>
        <a:ea typeface="+mn-ea"/>
        <a:cs typeface="Times New Roman" pitchFamily="18" charset="0"/>
      </a:defRPr>
    </a:lvl6pPr>
    <a:lvl7pPr marL="1998456" algn="l" defTabSz="666154" rtl="0" eaLnBrk="1" latinLnBrk="0" hangingPunct="1">
      <a:defRPr sz="8100" kern="1200">
        <a:solidFill>
          <a:schemeClr val="tx1"/>
        </a:solidFill>
        <a:latin typeface="Arial" charset="0"/>
        <a:ea typeface="+mn-ea"/>
        <a:cs typeface="Times New Roman" pitchFamily="18" charset="0"/>
      </a:defRPr>
    </a:lvl7pPr>
    <a:lvl8pPr marL="2331536" algn="l" defTabSz="666154" rtl="0" eaLnBrk="1" latinLnBrk="0" hangingPunct="1">
      <a:defRPr sz="8100" kern="1200">
        <a:solidFill>
          <a:schemeClr val="tx1"/>
        </a:solidFill>
        <a:latin typeface="Arial" charset="0"/>
        <a:ea typeface="+mn-ea"/>
        <a:cs typeface="Times New Roman" pitchFamily="18" charset="0"/>
      </a:defRPr>
    </a:lvl8pPr>
    <a:lvl9pPr marL="2664610" algn="l" defTabSz="666154" rtl="0" eaLnBrk="1" latinLnBrk="0" hangingPunct="1">
      <a:defRPr sz="81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xmlns="">
        <p15:guide id="1" orient="horz" pos="5103">
          <p15:clr>
            <a:srgbClr val="A4A3A4"/>
          </p15:clr>
        </p15:guide>
        <p15:guide id="2" pos="9639">
          <p15:clr>
            <a:srgbClr val="A4A3A4"/>
          </p15:clr>
        </p15:guide>
      </p15:sldGuideLst>
    </p:ext>
    <p:ext uri="{2D200454-40CA-4A62-9FC3-DE9A4176ACB9}">
      <p15:notesGuideLst xmlns:p15="http://schemas.microsoft.com/office/powerpoint/2012/main" xmlns="">
        <p15:guide id="1" orient="horz" pos="3108">
          <p15:clr>
            <a:srgbClr val="A4A3A4"/>
          </p15:clr>
        </p15:guide>
        <p15:guide id="2" pos="211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ka G. Spaich" initials="EGS" lastIdx="6" clrIdx="0"/>
  <p:cmAuthor id="1" name="Ole Kæseler Andersen" initials="oka" lastIdx="4" clrIdx="1"/>
  <p:cmAuthor id="2" name="José" initials="J"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a:srgbClr val="36505D"/>
    <a:srgbClr val="F3DDD1"/>
    <a:srgbClr val="F0D5C6"/>
    <a:srgbClr val="E7DAC7"/>
    <a:srgbClr val="FFE2C5"/>
    <a:srgbClr val="FFD9B3"/>
    <a:srgbClr val="3B4D63"/>
    <a:srgbClr val="FF0000"/>
    <a:srgbClr val="B9D3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11" autoAdjust="0"/>
    <p:restoredTop sz="97266" autoAdjust="0"/>
  </p:normalViewPr>
  <p:slideViewPr>
    <p:cSldViewPr>
      <p:cViewPr varScale="1">
        <p:scale>
          <a:sx n="30" d="100"/>
          <a:sy n="30" d="100"/>
        </p:scale>
        <p:origin x="-110" y="-610"/>
      </p:cViewPr>
      <p:guideLst>
        <p:guide orient="horz" pos="5103"/>
        <p:guide pos="130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976" y="-114"/>
      </p:cViewPr>
      <p:guideLst>
        <p:guide orient="horz" pos="3108"/>
        <p:guide pos="21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264" cy="493395"/>
          </a:xfrm>
          <a:prstGeom prst="rect">
            <a:avLst/>
          </a:prstGeom>
        </p:spPr>
        <p:txBody>
          <a:bodyPr vert="horz" lIns="92359" tIns="46179" rIns="92359" bIns="46179" rtlCol="0"/>
          <a:lstStyle>
            <a:lvl1pPr algn="l">
              <a:defRPr sz="1200"/>
            </a:lvl1pPr>
          </a:lstStyle>
          <a:p>
            <a:pPr>
              <a:defRPr/>
            </a:pPr>
            <a:endParaRPr lang="en-US"/>
          </a:p>
        </p:txBody>
      </p:sp>
      <p:sp>
        <p:nvSpPr>
          <p:cNvPr id="3" name="Date Placeholder 2"/>
          <p:cNvSpPr>
            <a:spLocks noGrp="1"/>
          </p:cNvSpPr>
          <p:nvPr>
            <p:ph type="dt" sz="quarter" idx="1"/>
          </p:nvPr>
        </p:nvSpPr>
        <p:spPr>
          <a:xfrm>
            <a:off x="3805483" y="3"/>
            <a:ext cx="2911264" cy="493395"/>
          </a:xfrm>
          <a:prstGeom prst="rect">
            <a:avLst/>
          </a:prstGeom>
        </p:spPr>
        <p:txBody>
          <a:bodyPr vert="horz" lIns="92359" tIns="46179" rIns="92359" bIns="46179" rtlCol="0"/>
          <a:lstStyle>
            <a:lvl1pPr algn="r">
              <a:defRPr sz="1200" smtClean="0"/>
            </a:lvl1pPr>
          </a:lstStyle>
          <a:p>
            <a:pPr>
              <a:defRPr/>
            </a:pPr>
            <a:fld id="{FC07DAC9-A680-4385-B444-3110967F5541}" type="datetimeFigureOut">
              <a:rPr lang="en-US"/>
              <a:pPr>
                <a:defRPr/>
              </a:pPr>
              <a:t>6/28/2018</a:t>
            </a:fld>
            <a:endParaRPr lang="en-US"/>
          </a:p>
        </p:txBody>
      </p:sp>
      <p:sp>
        <p:nvSpPr>
          <p:cNvPr id="4" name="Footer Placeholder 3"/>
          <p:cNvSpPr>
            <a:spLocks noGrp="1"/>
          </p:cNvSpPr>
          <p:nvPr>
            <p:ph type="ftr" sz="quarter" idx="2"/>
          </p:nvPr>
        </p:nvSpPr>
        <p:spPr>
          <a:xfrm>
            <a:off x="1" y="9372795"/>
            <a:ext cx="2911264" cy="493395"/>
          </a:xfrm>
          <a:prstGeom prst="rect">
            <a:avLst/>
          </a:prstGeom>
        </p:spPr>
        <p:txBody>
          <a:bodyPr vert="horz" lIns="92359" tIns="46179" rIns="92359" bIns="4617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05483" y="9372795"/>
            <a:ext cx="2911264" cy="493395"/>
          </a:xfrm>
          <a:prstGeom prst="rect">
            <a:avLst/>
          </a:prstGeom>
        </p:spPr>
        <p:txBody>
          <a:bodyPr vert="horz" lIns="92359" tIns="46179" rIns="92359" bIns="46179" rtlCol="0" anchor="b"/>
          <a:lstStyle>
            <a:lvl1pPr algn="r">
              <a:defRPr sz="1200" smtClean="0"/>
            </a:lvl1pPr>
          </a:lstStyle>
          <a:p>
            <a:pPr>
              <a:defRPr/>
            </a:pPr>
            <a:fld id="{B6440E25-ABC3-40F2-BEC9-0C392C3166D7}" type="slidenum">
              <a:rPr lang="en-US"/>
              <a:pPr>
                <a:defRPr/>
              </a:pPr>
              <a:t>‹#›</a:t>
            </a:fld>
            <a:endParaRPr lang="en-US"/>
          </a:p>
        </p:txBody>
      </p:sp>
    </p:spTree>
    <p:extLst>
      <p:ext uri="{BB962C8B-B14F-4D97-AF65-F5344CB8AC3E}">
        <p14:creationId xmlns:p14="http://schemas.microsoft.com/office/powerpoint/2010/main" val="3907975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264" cy="493395"/>
          </a:xfrm>
          <a:prstGeom prst="rect">
            <a:avLst/>
          </a:prstGeom>
        </p:spPr>
        <p:txBody>
          <a:bodyPr vert="horz" lIns="92359" tIns="46179" rIns="92359" bIns="46179"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05483" y="3"/>
            <a:ext cx="2911264" cy="493395"/>
          </a:xfrm>
          <a:prstGeom prst="rect">
            <a:avLst/>
          </a:prstGeom>
        </p:spPr>
        <p:txBody>
          <a:bodyPr vert="horz" lIns="92359" tIns="46179" rIns="92359" bIns="46179" rtlCol="0"/>
          <a:lstStyle>
            <a:lvl1pPr algn="r">
              <a:defRPr sz="1200">
                <a:cs typeface="+mn-cs"/>
              </a:defRPr>
            </a:lvl1pPr>
          </a:lstStyle>
          <a:p>
            <a:pPr>
              <a:defRPr/>
            </a:pPr>
            <a:fld id="{113CA7BB-91F0-415D-BBB9-E1278E79BEAA}" type="datetimeFigureOut">
              <a:rPr lang="en-US"/>
              <a:pPr>
                <a:defRPr/>
              </a:pPr>
              <a:t>6/28/2018</a:t>
            </a:fld>
            <a:endParaRPr lang="en-US" dirty="0"/>
          </a:p>
        </p:txBody>
      </p:sp>
      <p:sp>
        <p:nvSpPr>
          <p:cNvPr id="4" name="Slide Image Placeholder 3"/>
          <p:cNvSpPr>
            <a:spLocks noGrp="1" noRot="1" noChangeAspect="1"/>
          </p:cNvSpPr>
          <p:nvPr>
            <p:ph type="sldImg" idx="2"/>
          </p:nvPr>
        </p:nvSpPr>
        <p:spPr>
          <a:xfrm>
            <a:off x="-1368425" y="739775"/>
            <a:ext cx="9455150" cy="3700463"/>
          </a:xfrm>
          <a:prstGeom prst="rect">
            <a:avLst/>
          </a:prstGeom>
          <a:noFill/>
          <a:ln w="12700">
            <a:solidFill>
              <a:prstClr val="black"/>
            </a:solidFill>
          </a:ln>
        </p:spPr>
        <p:txBody>
          <a:bodyPr vert="horz" lIns="92359" tIns="46179" rIns="92359" bIns="46179" rtlCol="0" anchor="ctr"/>
          <a:lstStyle/>
          <a:p>
            <a:pPr lvl="0"/>
            <a:endParaRPr lang="en-US" noProof="0" dirty="0" smtClean="0"/>
          </a:p>
        </p:txBody>
      </p:sp>
      <p:sp>
        <p:nvSpPr>
          <p:cNvPr id="5" name="Notes Placeholder 4"/>
          <p:cNvSpPr>
            <a:spLocks noGrp="1"/>
          </p:cNvSpPr>
          <p:nvPr>
            <p:ph type="body" sz="quarter" idx="3"/>
          </p:nvPr>
        </p:nvSpPr>
        <p:spPr>
          <a:xfrm>
            <a:off x="671830" y="4687254"/>
            <a:ext cx="5374640" cy="4440555"/>
          </a:xfrm>
          <a:prstGeom prst="rect">
            <a:avLst/>
          </a:prstGeom>
        </p:spPr>
        <p:txBody>
          <a:bodyPr vert="horz" lIns="92359" tIns="46179" rIns="92359" bIns="461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9372795"/>
            <a:ext cx="2911264" cy="493395"/>
          </a:xfrm>
          <a:prstGeom prst="rect">
            <a:avLst/>
          </a:prstGeom>
        </p:spPr>
        <p:txBody>
          <a:bodyPr vert="horz" lIns="92359" tIns="46179" rIns="92359" bIns="46179"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05483" y="9372795"/>
            <a:ext cx="2911264" cy="493395"/>
          </a:xfrm>
          <a:prstGeom prst="rect">
            <a:avLst/>
          </a:prstGeom>
        </p:spPr>
        <p:txBody>
          <a:bodyPr vert="horz" lIns="92359" tIns="46179" rIns="92359" bIns="46179" rtlCol="0" anchor="b"/>
          <a:lstStyle>
            <a:lvl1pPr algn="r">
              <a:defRPr sz="1200">
                <a:cs typeface="+mn-cs"/>
              </a:defRPr>
            </a:lvl1pPr>
          </a:lstStyle>
          <a:p>
            <a:pPr>
              <a:defRPr/>
            </a:pPr>
            <a:fld id="{2DF8674B-7C33-41D7-ACA0-0E65493F1FB6}" type="slidenum">
              <a:rPr lang="en-US"/>
              <a:pPr>
                <a:defRPr/>
              </a:pPr>
              <a:t>‹#›</a:t>
            </a:fld>
            <a:endParaRPr lang="en-US" dirty="0"/>
          </a:p>
        </p:txBody>
      </p:sp>
    </p:spTree>
    <p:extLst>
      <p:ext uri="{BB962C8B-B14F-4D97-AF65-F5344CB8AC3E}">
        <p14:creationId xmlns:p14="http://schemas.microsoft.com/office/powerpoint/2010/main" val="592470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100" kern="1200">
        <a:solidFill>
          <a:schemeClr val="tx1"/>
        </a:solidFill>
        <a:latin typeface="+mn-lt"/>
        <a:ea typeface="+mn-ea"/>
        <a:cs typeface="+mn-cs"/>
      </a:defRPr>
    </a:lvl1pPr>
    <a:lvl2pPr marL="1520817" algn="l" rtl="0" eaLnBrk="0" fontAlgn="base" hangingPunct="0">
      <a:spcBef>
        <a:spcPct val="30000"/>
      </a:spcBef>
      <a:spcAft>
        <a:spcPct val="0"/>
      </a:spcAft>
      <a:defRPr sz="4100" kern="1200">
        <a:solidFill>
          <a:schemeClr val="tx1"/>
        </a:solidFill>
        <a:latin typeface="+mn-lt"/>
        <a:ea typeface="+mn-ea"/>
        <a:cs typeface="+mn-cs"/>
      </a:defRPr>
    </a:lvl2pPr>
    <a:lvl3pPr marL="3041633" algn="l" rtl="0" eaLnBrk="0" fontAlgn="base" hangingPunct="0">
      <a:spcBef>
        <a:spcPct val="30000"/>
      </a:spcBef>
      <a:spcAft>
        <a:spcPct val="0"/>
      </a:spcAft>
      <a:defRPr sz="4100" kern="1200">
        <a:solidFill>
          <a:schemeClr val="tx1"/>
        </a:solidFill>
        <a:latin typeface="+mn-lt"/>
        <a:ea typeface="+mn-ea"/>
        <a:cs typeface="+mn-cs"/>
      </a:defRPr>
    </a:lvl3pPr>
    <a:lvl4pPr marL="4563608" algn="l" rtl="0" eaLnBrk="0" fontAlgn="base" hangingPunct="0">
      <a:spcBef>
        <a:spcPct val="30000"/>
      </a:spcBef>
      <a:spcAft>
        <a:spcPct val="0"/>
      </a:spcAft>
      <a:defRPr sz="4100" kern="1200">
        <a:solidFill>
          <a:schemeClr val="tx1"/>
        </a:solidFill>
        <a:latin typeface="+mn-lt"/>
        <a:ea typeface="+mn-ea"/>
        <a:cs typeface="+mn-cs"/>
      </a:defRPr>
    </a:lvl4pPr>
    <a:lvl5pPr marL="6084424" algn="l" rtl="0" eaLnBrk="0" fontAlgn="base" hangingPunct="0">
      <a:spcBef>
        <a:spcPct val="30000"/>
      </a:spcBef>
      <a:spcAft>
        <a:spcPct val="0"/>
      </a:spcAft>
      <a:defRPr sz="4100" kern="1200">
        <a:solidFill>
          <a:schemeClr val="tx1"/>
        </a:solidFill>
        <a:latin typeface="+mn-lt"/>
        <a:ea typeface="+mn-ea"/>
        <a:cs typeface="+mn-cs"/>
      </a:defRPr>
    </a:lvl5pPr>
    <a:lvl6pPr marL="7606461" algn="l" defTabSz="3042583" rtl="0" eaLnBrk="1" latinLnBrk="0" hangingPunct="1">
      <a:defRPr sz="4100" kern="1200">
        <a:solidFill>
          <a:schemeClr val="tx1"/>
        </a:solidFill>
        <a:latin typeface="+mn-lt"/>
        <a:ea typeface="+mn-ea"/>
        <a:cs typeface="+mn-cs"/>
      </a:defRPr>
    </a:lvl6pPr>
    <a:lvl7pPr marL="9127752" algn="l" defTabSz="3042583" rtl="0" eaLnBrk="1" latinLnBrk="0" hangingPunct="1">
      <a:defRPr sz="4100" kern="1200">
        <a:solidFill>
          <a:schemeClr val="tx1"/>
        </a:solidFill>
        <a:latin typeface="+mn-lt"/>
        <a:ea typeface="+mn-ea"/>
        <a:cs typeface="+mn-cs"/>
      </a:defRPr>
    </a:lvl7pPr>
    <a:lvl8pPr marL="10649047" algn="l" defTabSz="3042583" rtl="0" eaLnBrk="1" latinLnBrk="0" hangingPunct="1">
      <a:defRPr sz="4100" kern="1200">
        <a:solidFill>
          <a:schemeClr val="tx1"/>
        </a:solidFill>
        <a:latin typeface="+mn-lt"/>
        <a:ea typeface="+mn-ea"/>
        <a:cs typeface="+mn-cs"/>
      </a:defRPr>
    </a:lvl8pPr>
    <a:lvl9pPr marL="12170338" algn="l" defTabSz="3042583"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8425" y="739775"/>
            <a:ext cx="9455150" cy="3700463"/>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2DF8674B-7C33-41D7-ACA0-0E65493F1FB6}" type="slidenum">
              <a:rPr lang="en-US" smtClean="0"/>
              <a:pPr>
                <a:defRPr/>
              </a:pPr>
              <a:t>1</a:t>
            </a:fld>
            <a:endParaRPr lang="en-US" dirty="0"/>
          </a:p>
        </p:txBody>
      </p:sp>
    </p:spTree>
    <p:extLst>
      <p:ext uri="{BB962C8B-B14F-4D97-AF65-F5344CB8AC3E}">
        <p14:creationId xmlns:p14="http://schemas.microsoft.com/office/powerpoint/2010/main" val="29401494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cstate="print">
            <a:lum/>
          </a:blip>
          <a:srcRect/>
          <a:tile tx="0" ty="0" sx="100000" sy="100000" flip="none" algn="tl"/>
        </a:blipFill>
        <a:effectLst/>
      </p:bgPr>
    </p:bg>
    <p:spTree>
      <p:nvGrpSpPr>
        <p:cNvPr id="1" name=""/>
        <p:cNvGrpSpPr/>
        <p:nvPr/>
      </p:nvGrpSpPr>
      <p:grpSpPr>
        <a:xfrm>
          <a:off x="0" y="0"/>
          <a:ext cx="0" cy="0"/>
          <a:chOff x="0" y="0"/>
          <a:chExt cx="0" cy="0"/>
        </a:xfrm>
      </p:grpSpPr>
    </p:spTree>
  </p:cSld>
  <p:clrMapOvr>
    <a:masterClrMapping/>
  </p:clrMapOvr>
  <p:transition spd="slow">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alphaModFix amt="24000"/>
            <a:lum/>
          </a:blip>
          <a:srcRect/>
          <a:tile tx="0" ty="0" sx="100000" sy="100000" flip="none" algn="tl"/>
        </a:blipFill>
        <a:effectLst/>
      </p:bgPr>
    </p:bg>
    <p:spTree>
      <p:nvGrpSpPr>
        <p:cNvPr id="1" name=""/>
        <p:cNvGrpSpPr/>
        <p:nvPr/>
      </p:nvGrpSpPr>
      <p:grpSpPr>
        <a:xfrm>
          <a:off x="0" y="0"/>
          <a:ext cx="0" cy="0"/>
          <a:chOff x="0" y="0"/>
          <a:chExt cx="0" cy="0"/>
        </a:xfrm>
      </p:grpSpPr>
      <p:sp>
        <p:nvSpPr>
          <p:cNvPr id="18441" name="Rectangle 9"/>
          <p:cNvSpPr>
            <a:spLocks noChangeArrowheads="1"/>
          </p:cNvSpPr>
          <p:nvPr/>
        </p:nvSpPr>
        <p:spPr bwMode="auto">
          <a:xfrm>
            <a:off x="7" y="1635473"/>
            <a:ext cx="41405175" cy="14252327"/>
          </a:xfrm>
          <a:prstGeom prst="rect">
            <a:avLst/>
          </a:prstGeom>
          <a:solidFill>
            <a:schemeClr val="bg1"/>
          </a:solidFill>
          <a:ln w="9525">
            <a:noFill/>
            <a:miter lim="800000"/>
            <a:headEnd/>
            <a:tailEnd/>
          </a:ln>
          <a:effectLst/>
        </p:spPr>
        <p:txBody>
          <a:bodyPr wrap="none" lIns="304260" tIns="152131" rIns="304260" bIns="152131" anchor="ctr"/>
          <a:lstStyle/>
          <a:p>
            <a:pPr algn="ctr">
              <a:defRPr/>
            </a:pPr>
            <a:endParaRPr lang="en-US" dirty="0">
              <a:cs typeface="+mn-cs"/>
            </a:endParaRPr>
          </a:p>
        </p:txBody>
      </p:sp>
      <p:sp>
        <p:nvSpPr>
          <p:cNvPr id="9" name="Rectangle 2"/>
          <p:cNvSpPr>
            <a:spLocks noChangeArrowheads="1"/>
          </p:cNvSpPr>
          <p:nvPr userDrawn="1"/>
        </p:nvSpPr>
        <p:spPr bwMode="auto">
          <a:xfrm>
            <a:off x="30542268" y="15390566"/>
            <a:ext cx="10862914" cy="830511"/>
          </a:xfrm>
          <a:prstGeom prst="rect">
            <a:avLst/>
          </a:prstGeom>
          <a:solidFill>
            <a:srgbClr val="FFED00"/>
          </a:solidFill>
          <a:ln w="9525">
            <a:noFill/>
            <a:miter lim="800000"/>
            <a:headEnd/>
            <a:tailEnd/>
          </a:ln>
          <a:effectLst/>
        </p:spPr>
        <p:txBody>
          <a:bodyPr wrap="none" lIns="304260" tIns="152131" rIns="304260" bIns="152131" anchor="ctr"/>
          <a:lstStyle/>
          <a:p>
            <a:pPr algn="ctr">
              <a:defRPr/>
            </a:pPr>
            <a:endParaRPr lang="en-US" b="1" dirty="0">
              <a:cs typeface="+mn-cs"/>
            </a:endParaRPr>
          </a:p>
        </p:txBody>
      </p:sp>
      <p:sp>
        <p:nvSpPr>
          <p:cNvPr id="18434" name="Rectangle 2"/>
          <p:cNvSpPr>
            <a:spLocks noChangeArrowheads="1"/>
          </p:cNvSpPr>
          <p:nvPr/>
        </p:nvSpPr>
        <p:spPr bwMode="auto">
          <a:xfrm>
            <a:off x="8" y="15390566"/>
            <a:ext cx="30542261" cy="830511"/>
          </a:xfrm>
          <a:prstGeom prst="rect">
            <a:avLst/>
          </a:prstGeom>
          <a:solidFill>
            <a:srgbClr val="36505D"/>
          </a:solidFill>
          <a:ln w="9525">
            <a:noFill/>
            <a:miter lim="800000"/>
            <a:headEnd/>
            <a:tailEnd/>
          </a:ln>
          <a:effectLst/>
        </p:spPr>
        <p:txBody>
          <a:bodyPr wrap="none" lIns="304260" tIns="152131" rIns="304260" bIns="152131" anchor="ctr"/>
          <a:lstStyle/>
          <a:p>
            <a:pPr algn="ctr">
              <a:defRPr/>
            </a:pPr>
            <a:endParaRPr lang="en-US" b="1" dirty="0">
              <a:cs typeface="+mn-cs"/>
            </a:endParaRPr>
          </a:p>
        </p:txBody>
      </p:sp>
      <p:sp>
        <p:nvSpPr>
          <p:cNvPr id="18435" name="Rectangle 3"/>
          <p:cNvSpPr>
            <a:spLocks noChangeArrowheads="1"/>
          </p:cNvSpPr>
          <p:nvPr/>
        </p:nvSpPr>
        <p:spPr bwMode="auto">
          <a:xfrm>
            <a:off x="7" y="-35892"/>
            <a:ext cx="41405175" cy="1801293"/>
          </a:xfrm>
          <a:prstGeom prst="rect">
            <a:avLst/>
          </a:prstGeom>
          <a:solidFill>
            <a:srgbClr val="36505D"/>
          </a:solidFill>
          <a:ln w="9525">
            <a:noFill/>
            <a:miter lim="800000"/>
            <a:headEnd/>
            <a:tailEnd/>
          </a:ln>
          <a:effectLst/>
        </p:spPr>
        <p:txBody>
          <a:bodyPr wrap="none" lIns="304260" tIns="152131" rIns="304260" bIns="152131" anchor="ctr"/>
          <a:lstStyle/>
          <a:p>
            <a:pPr algn="ctr">
              <a:defRPr/>
            </a:pPr>
            <a:endParaRPr lang="en-US" dirty="0">
              <a:cs typeface="+mn-cs"/>
            </a:endParaRPr>
          </a:p>
        </p:txBody>
      </p:sp>
      <p:sp>
        <p:nvSpPr>
          <p:cNvPr id="7" name="TextBox 6"/>
          <p:cNvSpPr txBox="1"/>
          <p:nvPr userDrawn="1"/>
        </p:nvSpPr>
        <p:spPr>
          <a:xfrm>
            <a:off x="9732210" y="15591035"/>
            <a:ext cx="19598177" cy="430859"/>
          </a:xfrm>
          <a:prstGeom prst="rect">
            <a:avLst/>
          </a:prstGeom>
          <a:noFill/>
        </p:spPr>
        <p:txBody>
          <a:bodyPr wrap="square" lIns="91415" tIns="45706" rIns="91415" bIns="45706" rtlCol="0">
            <a:spAutoFit/>
          </a:bodyPr>
          <a:lstStyle/>
          <a:p>
            <a:pPr algn="ctr"/>
            <a:r>
              <a:rPr lang="en-US" sz="2200" b="1" dirty="0">
                <a:solidFill>
                  <a:schemeClr val="bg1"/>
                </a:solidFill>
              </a:rPr>
              <a:t>This study was </a:t>
            </a:r>
            <a:r>
              <a:rPr lang="en-US" sz="2200" b="1" dirty="0" smtClean="0">
                <a:solidFill>
                  <a:schemeClr val="bg1"/>
                </a:solidFill>
              </a:rPr>
              <a:t>funded by </a:t>
            </a:r>
            <a:r>
              <a:rPr lang="en-US" sz="2200" b="1" dirty="0">
                <a:solidFill>
                  <a:schemeClr val="bg1"/>
                </a:solidFill>
              </a:rPr>
              <a:t>the Danish National Research Foundation (DNRF121</a:t>
            </a:r>
            <a:r>
              <a:rPr lang="en-US" sz="2200" b="1" dirty="0" smtClean="0">
                <a:solidFill>
                  <a:schemeClr val="bg1"/>
                </a:solidFill>
              </a:rPr>
              <a:t>)</a:t>
            </a:r>
            <a:endParaRPr lang="da-DK" sz="2200" b="1" dirty="0">
              <a:solidFill>
                <a:schemeClr val="bg1"/>
              </a:solidFill>
            </a:endParaRPr>
          </a:p>
        </p:txBody>
      </p:sp>
      <p:pic>
        <p:nvPicPr>
          <p:cNvPr id="11" name="Picture 10" descr="C:\Users\aks\AppData\Local\Microsoft\Windows\Temporary Internet Files\Content.Outlook\6QVOEGP4\DG_logo_hvid.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8324193" y="15487040"/>
            <a:ext cx="1883450" cy="68031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4" r:id="rId1"/>
  </p:sldLayoutIdLst>
  <p:transition spd="slow">
    <p:fade thruBlk="1"/>
  </p:transition>
  <p:timing>
    <p:tnLst>
      <p:par>
        <p:cTn id="1" dur="indefinite" restart="never" nodeType="tmRoot"/>
      </p:par>
    </p:tnLst>
  </p:timing>
  <p:txStyles>
    <p:titleStyle>
      <a:lvl1pPr algn="l" rtl="0" eaLnBrk="0" fontAlgn="base" hangingPunct="0">
        <a:spcBef>
          <a:spcPct val="0"/>
        </a:spcBef>
        <a:spcAft>
          <a:spcPct val="0"/>
        </a:spcAft>
        <a:defRPr sz="2200" b="1">
          <a:solidFill>
            <a:srgbClr val="4B677A"/>
          </a:solidFill>
          <a:latin typeface="Arial" pitchFamily="34" charset="0"/>
          <a:ea typeface="+mj-ea"/>
          <a:cs typeface="Arial" pitchFamily="34" charset="0"/>
        </a:defRPr>
      </a:lvl1pPr>
      <a:lvl2pPr algn="l" rtl="0" eaLnBrk="0" fontAlgn="base" hangingPunct="0">
        <a:spcBef>
          <a:spcPct val="0"/>
        </a:spcBef>
        <a:spcAft>
          <a:spcPct val="0"/>
        </a:spcAft>
        <a:defRPr sz="8100" b="1">
          <a:solidFill>
            <a:srgbClr val="4B677A"/>
          </a:solidFill>
          <a:latin typeface="Gill Sans MT" pitchFamily="34" charset="0"/>
          <a:cs typeface="Arial" charset="0"/>
        </a:defRPr>
      </a:lvl2pPr>
      <a:lvl3pPr algn="l" rtl="0" eaLnBrk="0" fontAlgn="base" hangingPunct="0">
        <a:spcBef>
          <a:spcPct val="0"/>
        </a:spcBef>
        <a:spcAft>
          <a:spcPct val="0"/>
        </a:spcAft>
        <a:defRPr sz="8100" b="1">
          <a:solidFill>
            <a:srgbClr val="4B677A"/>
          </a:solidFill>
          <a:latin typeface="Gill Sans MT" pitchFamily="34" charset="0"/>
          <a:cs typeface="Arial" charset="0"/>
        </a:defRPr>
      </a:lvl3pPr>
      <a:lvl4pPr algn="l" rtl="0" eaLnBrk="0" fontAlgn="base" hangingPunct="0">
        <a:spcBef>
          <a:spcPct val="0"/>
        </a:spcBef>
        <a:spcAft>
          <a:spcPct val="0"/>
        </a:spcAft>
        <a:defRPr sz="8100" b="1">
          <a:solidFill>
            <a:srgbClr val="4B677A"/>
          </a:solidFill>
          <a:latin typeface="Gill Sans MT" pitchFamily="34" charset="0"/>
          <a:cs typeface="Arial" charset="0"/>
        </a:defRPr>
      </a:lvl4pPr>
      <a:lvl5pPr algn="l" rtl="0" eaLnBrk="0" fontAlgn="base" hangingPunct="0">
        <a:spcBef>
          <a:spcPct val="0"/>
        </a:spcBef>
        <a:spcAft>
          <a:spcPct val="0"/>
        </a:spcAft>
        <a:defRPr sz="8100" b="1">
          <a:solidFill>
            <a:srgbClr val="4B677A"/>
          </a:solidFill>
          <a:latin typeface="Gill Sans MT" pitchFamily="34" charset="0"/>
          <a:cs typeface="Arial" charset="0"/>
        </a:defRPr>
      </a:lvl5pPr>
      <a:lvl6pPr marL="1521294" algn="l" rtl="0" fontAlgn="base">
        <a:spcBef>
          <a:spcPct val="0"/>
        </a:spcBef>
        <a:spcAft>
          <a:spcPct val="0"/>
        </a:spcAft>
        <a:defRPr sz="8100" b="1">
          <a:solidFill>
            <a:srgbClr val="4B677A"/>
          </a:solidFill>
          <a:latin typeface="Gill Sans MT" pitchFamily="34" charset="0"/>
          <a:cs typeface="Arial" charset="0"/>
        </a:defRPr>
      </a:lvl6pPr>
      <a:lvl7pPr marL="3042583" algn="l" rtl="0" fontAlgn="base">
        <a:spcBef>
          <a:spcPct val="0"/>
        </a:spcBef>
        <a:spcAft>
          <a:spcPct val="0"/>
        </a:spcAft>
        <a:defRPr sz="8100" b="1">
          <a:solidFill>
            <a:srgbClr val="4B677A"/>
          </a:solidFill>
          <a:latin typeface="Gill Sans MT" pitchFamily="34" charset="0"/>
          <a:cs typeface="Arial" charset="0"/>
        </a:defRPr>
      </a:lvl7pPr>
      <a:lvl8pPr marL="4563878" algn="l" rtl="0" fontAlgn="base">
        <a:spcBef>
          <a:spcPct val="0"/>
        </a:spcBef>
        <a:spcAft>
          <a:spcPct val="0"/>
        </a:spcAft>
        <a:defRPr sz="8100" b="1">
          <a:solidFill>
            <a:srgbClr val="4B677A"/>
          </a:solidFill>
          <a:latin typeface="Gill Sans MT" pitchFamily="34" charset="0"/>
          <a:cs typeface="Arial" charset="0"/>
        </a:defRPr>
      </a:lvl8pPr>
      <a:lvl9pPr marL="6085171" algn="l" rtl="0" fontAlgn="base">
        <a:spcBef>
          <a:spcPct val="0"/>
        </a:spcBef>
        <a:spcAft>
          <a:spcPct val="0"/>
        </a:spcAft>
        <a:defRPr sz="8100" b="1">
          <a:solidFill>
            <a:srgbClr val="4B677A"/>
          </a:solidFill>
          <a:latin typeface="Gill Sans MT" pitchFamily="34" charset="0"/>
          <a:cs typeface="Arial" charset="0"/>
        </a:defRPr>
      </a:lvl9pPr>
    </p:titleStyle>
    <p:bodyStyle>
      <a:lvl1pPr marL="1140323" indent="-1140323" algn="just" rtl="0" eaLnBrk="0" fontAlgn="base" hangingPunct="0">
        <a:spcBef>
          <a:spcPct val="0"/>
        </a:spcBef>
        <a:spcAft>
          <a:spcPct val="0"/>
        </a:spcAft>
        <a:buClr>
          <a:schemeClr val="accent2"/>
        </a:buClr>
        <a:buSzPct val="150000"/>
        <a:buFont typeface="Wingdings" pitchFamily="2" charset="2"/>
        <a:buChar char="§"/>
        <a:defRPr lang="da-DK" sz="2200" kern="1200" dirty="0" smtClean="0">
          <a:solidFill>
            <a:schemeClr val="tx1"/>
          </a:solidFill>
          <a:latin typeface="Arial" charset="0"/>
          <a:ea typeface="+mn-ea"/>
          <a:cs typeface="Times New Roman" pitchFamily="18" charset="0"/>
        </a:defRPr>
      </a:lvl1pPr>
      <a:lvl2pPr marL="2471470" indent="-950653" algn="l" rtl="0" eaLnBrk="0" fontAlgn="base" hangingPunct="0">
        <a:spcBef>
          <a:spcPct val="20000"/>
        </a:spcBef>
        <a:spcAft>
          <a:spcPct val="0"/>
        </a:spcAft>
        <a:buChar char="–"/>
        <a:defRPr sz="6500">
          <a:solidFill>
            <a:srgbClr val="546F8F"/>
          </a:solidFill>
          <a:latin typeface="+mn-lt"/>
          <a:cs typeface="+mn-cs"/>
        </a:defRPr>
      </a:lvl2pPr>
      <a:lvl3pPr marL="3802621" indent="-759830" algn="l" rtl="0" eaLnBrk="0" fontAlgn="base" hangingPunct="0">
        <a:spcBef>
          <a:spcPct val="20000"/>
        </a:spcBef>
        <a:spcAft>
          <a:spcPct val="0"/>
        </a:spcAft>
        <a:buChar char="•"/>
        <a:defRPr sz="6500">
          <a:solidFill>
            <a:srgbClr val="546F8F"/>
          </a:solidFill>
          <a:latin typeface="+mn-lt"/>
          <a:cs typeface="+mn-cs"/>
        </a:defRPr>
      </a:lvl3pPr>
      <a:lvl4pPr marL="5323437" indent="-759830" algn="l" rtl="0" eaLnBrk="0" fontAlgn="base" hangingPunct="0">
        <a:spcBef>
          <a:spcPct val="20000"/>
        </a:spcBef>
        <a:spcAft>
          <a:spcPct val="0"/>
        </a:spcAft>
        <a:buChar char="–"/>
        <a:defRPr sz="6500">
          <a:solidFill>
            <a:srgbClr val="546F8F"/>
          </a:solidFill>
          <a:latin typeface="+mn-lt"/>
          <a:cs typeface="+mn-cs"/>
        </a:defRPr>
      </a:lvl4pPr>
      <a:lvl5pPr marL="6845412" indent="-759830" algn="l" rtl="0" eaLnBrk="0" fontAlgn="base" hangingPunct="0">
        <a:spcBef>
          <a:spcPct val="20000"/>
        </a:spcBef>
        <a:spcAft>
          <a:spcPct val="0"/>
        </a:spcAft>
        <a:buChar char="»"/>
        <a:defRPr sz="6500">
          <a:solidFill>
            <a:srgbClr val="546F8F"/>
          </a:solidFill>
          <a:latin typeface="+mn-lt"/>
          <a:cs typeface="+mn-cs"/>
        </a:defRPr>
      </a:lvl5pPr>
      <a:lvl6pPr marL="8367107" indent="-760647" algn="l" rtl="0" fontAlgn="base">
        <a:spcBef>
          <a:spcPct val="20000"/>
        </a:spcBef>
        <a:spcAft>
          <a:spcPct val="0"/>
        </a:spcAft>
        <a:defRPr sz="6500">
          <a:solidFill>
            <a:srgbClr val="546F8F"/>
          </a:solidFill>
          <a:latin typeface="+mn-lt"/>
          <a:cs typeface="+mn-cs"/>
        </a:defRPr>
      </a:lvl6pPr>
      <a:lvl7pPr marL="9888399" indent="-760647" algn="l" rtl="0" fontAlgn="base">
        <a:spcBef>
          <a:spcPct val="20000"/>
        </a:spcBef>
        <a:spcAft>
          <a:spcPct val="0"/>
        </a:spcAft>
        <a:defRPr sz="6500">
          <a:solidFill>
            <a:srgbClr val="546F8F"/>
          </a:solidFill>
          <a:latin typeface="+mn-lt"/>
          <a:cs typeface="+mn-cs"/>
        </a:defRPr>
      </a:lvl7pPr>
      <a:lvl8pPr marL="11409693" indent="-760647" algn="l" rtl="0" fontAlgn="base">
        <a:spcBef>
          <a:spcPct val="20000"/>
        </a:spcBef>
        <a:spcAft>
          <a:spcPct val="0"/>
        </a:spcAft>
        <a:defRPr sz="6500">
          <a:solidFill>
            <a:srgbClr val="546F8F"/>
          </a:solidFill>
          <a:latin typeface="+mn-lt"/>
          <a:cs typeface="+mn-cs"/>
        </a:defRPr>
      </a:lvl8pPr>
      <a:lvl9pPr marL="12930981" indent="-760647" algn="l" rtl="0" fontAlgn="base">
        <a:spcBef>
          <a:spcPct val="20000"/>
        </a:spcBef>
        <a:spcAft>
          <a:spcPct val="0"/>
        </a:spcAft>
        <a:defRPr sz="6500">
          <a:solidFill>
            <a:srgbClr val="546F8F"/>
          </a:solidFill>
          <a:latin typeface="+mn-lt"/>
          <a:cs typeface="+mn-cs"/>
        </a:defRPr>
      </a:lvl9pPr>
    </p:bodyStyle>
    <p:otherStyle>
      <a:defPPr>
        <a:defRPr lang="en-US"/>
      </a:defPPr>
      <a:lvl1pPr marL="0" algn="l" defTabSz="3042583" rtl="0" eaLnBrk="1" latinLnBrk="0" hangingPunct="1">
        <a:defRPr sz="5900" kern="1200">
          <a:solidFill>
            <a:schemeClr val="tx1"/>
          </a:solidFill>
          <a:latin typeface="+mn-lt"/>
          <a:ea typeface="+mn-ea"/>
          <a:cs typeface="+mn-cs"/>
        </a:defRPr>
      </a:lvl1pPr>
      <a:lvl2pPr marL="1521294" algn="l" defTabSz="3042583" rtl="0" eaLnBrk="1" latinLnBrk="0" hangingPunct="1">
        <a:defRPr sz="5900" kern="1200">
          <a:solidFill>
            <a:schemeClr val="tx1"/>
          </a:solidFill>
          <a:latin typeface="+mn-lt"/>
          <a:ea typeface="+mn-ea"/>
          <a:cs typeface="+mn-cs"/>
        </a:defRPr>
      </a:lvl2pPr>
      <a:lvl3pPr marL="3042583" algn="l" defTabSz="3042583" rtl="0" eaLnBrk="1" latinLnBrk="0" hangingPunct="1">
        <a:defRPr sz="5900" kern="1200">
          <a:solidFill>
            <a:schemeClr val="tx1"/>
          </a:solidFill>
          <a:latin typeface="+mn-lt"/>
          <a:ea typeface="+mn-ea"/>
          <a:cs typeface="+mn-cs"/>
        </a:defRPr>
      </a:lvl3pPr>
      <a:lvl4pPr marL="4563878" algn="l" defTabSz="3042583" rtl="0" eaLnBrk="1" latinLnBrk="0" hangingPunct="1">
        <a:defRPr sz="5900" kern="1200">
          <a:solidFill>
            <a:schemeClr val="tx1"/>
          </a:solidFill>
          <a:latin typeface="+mn-lt"/>
          <a:ea typeface="+mn-ea"/>
          <a:cs typeface="+mn-cs"/>
        </a:defRPr>
      </a:lvl4pPr>
      <a:lvl5pPr marL="6085171" algn="l" defTabSz="3042583" rtl="0" eaLnBrk="1" latinLnBrk="0" hangingPunct="1">
        <a:defRPr sz="5900" kern="1200">
          <a:solidFill>
            <a:schemeClr val="tx1"/>
          </a:solidFill>
          <a:latin typeface="+mn-lt"/>
          <a:ea typeface="+mn-ea"/>
          <a:cs typeface="+mn-cs"/>
        </a:defRPr>
      </a:lvl5pPr>
      <a:lvl6pPr marL="7606461" algn="l" defTabSz="3042583" rtl="0" eaLnBrk="1" latinLnBrk="0" hangingPunct="1">
        <a:defRPr sz="5900" kern="1200">
          <a:solidFill>
            <a:schemeClr val="tx1"/>
          </a:solidFill>
          <a:latin typeface="+mn-lt"/>
          <a:ea typeface="+mn-ea"/>
          <a:cs typeface="+mn-cs"/>
        </a:defRPr>
      </a:lvl6pPr>
      <a:lvl7pPr marL="9127752" algn="l" defTabSz="3042583" rtl="0" eaLnBrk="1" latinLnBrk="0" hangingPunct="1">
        <a:defRPr sz="5900" kern="1200">
          <a:solidFill>
            <a:schemeClr val="tx1"/>
          </a:solidFill>
          <a:latin typeface="+mn-lt"/>
          <a:ea typeface="+mn-ea"/>
          <a:cs typeface="+mn-cs"/>
        </a:defRPr>
      </a:lvl7pPr>
      <a:lvl8pPr marL="10649047" algn="l" defTabSz="3042583" rtl="0" eaLnBrk="1" latinLnBrk="0" hangingPunct="1">
        <a:defRPr sz="5900" kern="1200">
          <a:solidFill>
            <a:schemeClr val="tx1"/>
          </a:solidFill>
          <a:latin typeface="+mn-lt"/>
          <a:ea typeface="+mn-ea"/>
          <a:cs typeface="+mn-cs"/>
        </a:defRPr>
      </a:lvl8pPr>
      <a:lvl9pPr marL="12170338" algn="l" defTabSz="3042583" rtl="0" eaLnBrk="1" latinLnBrk="0" hangingPunct="1">
        <a:defRPr sz="5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Picture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80651" y="44970"/>
            <a:ext cx="1624226" cy="1624226"/>
          </a:xfrm>
          <a:prstGeom prst="rect">
            <a:avLst/>
          </a:prstGeom>
        </p:spPr>
      </p:pic>
      <p:grpSp>
        <p:nvGrpSpPr>
          <p:cNvPr id="57" name="Group 56"/>
          <p:cNvGrpSpPr>
            <a:grpSpLocks noChangeAspect="1"/>
          </p:cNvGrpSpPr>
          <p:nvPr/>
        </p:nvGrpSpPr>
        <p:grpSpPr bwMode="auto">
          <a:xfrm>
            <a:off x="36904547" y="180133"/>
            <a:ext cx="1440000" cy="1440000"/>
            <a:chOff x="5874" y="3749"/>
            <a:chExt cx="862" cy="960"/>
          </a:xfrm>
        </p:grpSpPr>
        <p:sp>
          <p:nvSpPr>
            <p:cNvPr id="58" name="AutoShape 3"/>
            <p:cNvSpPr>
              <a:spLocks noChangeAspect="1" noChangeArrowheads="1" noTextEdit="1"/>
            </p:cNvSpPr>
            <p:nvPr userDrawn="1"/>
          </p:nvSpPr>
          <p:spPr bwMode="auto">
            <a:xfrm>
              <a:off x="5874" y="3749"/>
              <a:ext cx="862"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9" name="Freeform 5"/>
            <p:cNvSpPr>
              <a:spLocks/>
            </p:cNvSpPr>
            <p:nvPr userDrawn="1"/>
          </p:nvSpPr>
          <p:spPr bwMode="auto">
            <a:xfrm>
              <a:off x="6071" y="3749"/>
              <a:ext cx="619" cy="576"/>
            </a:xfrm>
            <a:custGeom>
              <a:avLst/>
              <a:gdLst>
                <a:gd name="T0" fmla="*/ 292 w 292"/>
                <a:gd name="T1" fmla="*/ 5 h 272"/>
                <a:gd name="T2" fmla="*/ 292 w 292"/>
                <a:gd name="T3" fmla="*/ 41 h 272"/>
                <a:gd name="T4" fmla="*/ 152 w 292"/>
                <a:gd name="T5" fmla="*/ 99 h 272"/>
                <a:gd name="T6" fmla="*/ 77 w 292"/>
                <a:gd name="T7" fmla="*/ 234 h 272"/>
                <a:gd name="T8" fmla="*/ 1 w 292"/>
                <a:gd name="T9" fmla="*/ 266 h 272"/>
                <a:gd name="T10" fmla="*/ 1 w 292"/>
                <a:gd name="T11" fmla="*/ 266 h 272"/>
                <a:gd name="T12" fmla="*/ 0 w 292"/>
                <a:gd name="T13" fmla="*/ 231 h 272"/>
                <a:gd name="T14" fmla="*/ 52 w 292"/>
                <a:gd name="T15" fmla="*/ 209 h 272"/>
                <a:gd name="T16" fmla="*/ 126 w 292"/>
                <a:gd name="T17" fmla="*/ 74 h 272"/>
                <a:gd name="T18" fmla="*/ 292 w 292"/>
                <a:gd name="T19" fmla="*/ 5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2" h="272">
                  <a:moveTo>
                    <a:pt x="292" y="5"/>
                  </a:moveTo>
                  <a:lnTo>
                    <a:pt x="292" y="41"/>
                  </a:lnTo>
                  <a:cubicBezTo>
                    <a:pt x="292" y="41"/>
                    <a:pt x="213" y="35"/>
                    <a:pt x="152" y="99"/>
                  </a:cubicBezTo>
                  <a:cubicBezTo>
                    <a:pt x="92" y="162"/>
                    <a:pt x="119" y="191"/>
                    <a:pt x="77" y="234"/>
                  </a:cubicBezTo>
                  <a:cubicBezTo>
                    <a:pt x="40" y="272"/>
                    <a:pt x="1" y="266"/>
                    <a:pt x="1" y="266"/>
                  </a:cubicBezTo>
                  <a:lnTo>
                    <a:pt x="1" y="266"/>
                  </a:lnTo>
                  <a:lnTo>
                    <a:pt x="0" y="231"/>
                  </a:lnTo>
                  <a:cubicBezTo>
                    <a:pt x="0" y="231"/>
                    <a:pt x="28" y="234"/>
                    <a:pt x="52" y="209"/>
                  </a:cubicBezTo>
                  <a:cubicBezTo>
                    <a:pt x="80" y="181"/>
                    <a:pt x="65" y="138"/>
                    <a:pt x="126" y="74"/>
                  </a:cubicBezTo>
                  <a:cubicBezTo>
                    <a:pt x="199" y="0"/>
                    <a:pt x="292" y="5"/>
                    <a:pt x="292"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0" name="Freeform 6"/>
            <p:cNvSpPr>
              <a:spLocks/>
            </p:cNvSpPr>
            <p:nvPr userDrawn="1"/>
          </p:nvSpPr>
          <p:spPr bwMode="auto">
            <a:xfrm>
              <a:off x="5874" y="3878"/>
              <a:ext cx="816" cy="829"/>
            </a:xfrm>
            <a:custGeom>
              <a:avLst/>
              <a:gdLst>
                <a:gd name="T0" fmla="*/ 385 w 385"/>
                <a:gd name="T1" fmla="*/ 6 h 391"/>
                <a:gd name="T2" fmla="*/ 385 w 385"/>
                <a:gd name="T3" fmla="*/ 41 h 391"/>
                <a:gd name="T4" fmla="*/ 290 w 385"/>
                <a:gd name="T5" fmla="*/ 80 h 391"/>
                <a:gd name="T6" fmla="*/ 216 w 385"/>
                <a:gd name="T7" fmla="*/ 214 h 391"/>
                <a:gd name="T8" fmla="*/ 80 w 385"/>
                <a:gd name="T9" fmla="*/ 296 h 391"/>
                <a:gd name="T10" fmla="*/ 42 w 385"/>
                <a:gd name="T11" fmla="*/ 391 h 391"/>
                <a:gd name="T12" fmla="*/ 42 w 385"/>
                <a:gd name="T13" fmla="*/ 391 h 391"/>
                <a:gd name="T14" fmla="*/ 7 w 385"/>
                <a:gd name="T15" fmla="*/ 391 h 391"/>
                <a:gd name="T16" fmla="*/ 54 w 385"/>
                <a:gd name="T17" fmla="*/ 271 h 391"/>
                <a:gd name="T18" fmla="*/ 190 w 385"/>
                <a:gd name="T19" fmla="*/ 190 h 391"/>
                <a:gd name="T20" fmla="*/ 265 w 385"/>
                <a:gd name="T21" fmla="*/ 56 h 391"/>
                <a:gd name="T22" fmla="*/ 385 w 385"/>
                <a:gd name="T23" fmla="*/ 6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5" h="391">
                  <a:moveTo>
                    <a:pt x="385" y="6"/>
                  </a:moveTo>
                  <a:lnTo>
                    <a:pt x="385" y="41"/>
                  </a:lnTo>
                  <a:cubicBezTo>
                    <a:pt x="385" y="41"/>
                    <a:pt x="329" y="39"/>
                    <a:pt x="290" y="80"/>
                  </a:cubicBezTo>
                  <a:cubicBezTo>
                    <a:pt x="247" y="125"/>
                    <a:pt x="264" y="166"/>
                    <a:pt x="216" y="214"/>
                  </a:cubicBezTo>
                  <a:cubicBezTo>
                    <a:pt x="160" y="270"/>
                    <a:pt x="123" y="252"/>
                    <a:pt x="80" y="296"/>
                  </a:cubicBezTo>
                  <a:cubicBezTo>
                    <a:pt x="39" y="337"/>
                    <a:pt x="42" y="391"/>
                    <a:pt x="42" y="391"/>
                  </a:cubicBezTo>
                  <a:lnTo>
                    <a:pt x="42" y="391"/>
                  </a:lnTo>
                  <a:lnTo>
                    <a:pt x="7" y="391"/>
                  </a:lnTo>
                  <a:cubicBezTo>
                    <a:pt x="7" y="391"/>
                    <a:pt x="0" y="326"/>
                    <a:pt x="54" y="271"/>
                  </a:cubicBezTo>
                  <a:cubicBezTo>
                    <a:pt x="108" y="215"/>
                    <a:pt x="139" y="243"/>
                    <a:pt x="190" y="190"/>
                  </a:cubicBezTo>
                  <a:cubicBezTo>
                    <a:pt x="238" y="140"/>
                    <a:pt x="207" y="116"/>
                    <a:pt x="265" y="56"/>
                  </a:cubicBezTo>
                  <a:cubicBezTo>
                    <a:pt x="319" y="0"/>
                    <a:pt x="385" y="6"/>
                    <a:pt x="385"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7"/>
            <p:cNvSpPr>
              <a:spLocks/>
            </p:cNvSpPr>
            <p:nvPr userDrawn="1"/>
          </p:nvSpPr>
          <p:spPr bwMode="auto">
            <a:xfrm>
              <a:off x="6457" y="4154"/>
              <a:ext cx="98" cy="97"/>
            </a:xfrm>
            <a:custGeom>
              <a:avLst/>
              <a:gdLst>
                <a:gd name="T0" fmla="*/ 8 w 46"/>
                <a:gd name="T1" fmla="*/ 38 h 46"/>
                <a:gd name="T2" fmla="*/ 38 w 46"/>
                <a:gd name="T3" fmla="*/ 38 h 46"/>
                <a:gd name="T4" fmla="*/ 37 w 46"/>
                <a:gd name="T5" fmla="*/ 8 h 46"/>
                <a:gd name="T6" fmla="*/ 8 w 46"/>
                <a:gd name="T7" fmla="*/ 8 h 46"/>
                <a:gd name="T8" fmla="*/ 8 w 46"/>
                <a:gd name="T9" fmla="*/ 38 h 46"/>
              </a:gdLst>
              <a:ahLst/>
              <a:cxnLst>
                <a:cxn ang="0">
                  <a:pos x="T0" y="T1"/>
                </a:cxn>
                <a:cxn ang="0">
                  <a:pos x="T2" y="T3"/>
                </a:cxn>
                <a:cxn ang="0">
                  <a:pos x="T4" y="T5"/>
                </a:cxn>
                <a:cxn ang="0">
                  <a:pos x="T6" y="T7"/>
                </a:cxn>
                <a:cxn ang="0">
                  <a:pos x="T8" y="T9"/>
                </a:cxn>
              </a:cxnLst>
              <a:rect l="0" t="0" r="r" b="b"/>
              <a:pathLst>
                <a:path w="46" h="46">
                  <a:moveTo>
                    <a:pt x="8" y="38"/>
                  </a:moveTo>
                  <a:cubicBezTo>
                    <a:pt x="17" y="46"/>
                    <a:pt x="30" y="46"/>
                    <a:pt x="38" y="38"/>
                  </a:cubicBezTo>
                  <a:cubicBezTo>
                    <a:pt x="46" y="29"/>
                    <a:pt x="46" y="16"/>
                    <a:pt x="37" y="8"/>
                  </a:cubicBezTo>
                  <a:cubicBezTo>
                    <a:pt x="29" y="0"/>
                    <a:pt x="16" y="0"/>
                    <a:pt x="8" y="8"/>
                  </a:cubicBezTo>
                  <a:cubicBezTo>
                    <a:pt x="0" y="17"/>
                    <a:pt x="0" y="30"/>
                    <a:pt x="8" y="3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2" name="Freeform 8"/>
            <p:cNvSpPr>
              <a:spLocks/>
            </p:cNvSpPr>
            <p:nvPr userDrawn="1"/>
          </p:nvSpPr>
          <p:spPr bwMode="auto">
            <a:xfrm>
              <a:off x="6010" y="4268"/>
              <a:ext cx="502" cy="439"/>
            </a:xfrm>
            <a:custGeom>
              <a:avLst/>
              <a:gdLst>
                <a:gd name="T0" fmla="*/ 204 w 237"/>
                <a:gd name="T1" fmla="*/ 0 h 207"/>
                <a:gd name="T2" fmla="*/ 237 w 237"/>
                <a:gd name="T3" fmla="*/ 15 h 207"/>
                <a:gd name="T4" fmla="*/ 195 w 237"/>
                <a:gd name="T5" fmla="*/ 75 h 207"/>
                <a:gd name="T6" fmla="*/ 60 w 237"/>
                <a:gd name="T7" fmla="*/ 155 h 207"/>
                <a:gd name="T8" fmla="*/ 40 w 237"/>
                <a:gd name="T9" fmla="*/ 207 h 207"/>
                <a:gd name="T10" fmla="*/ 40 w 237"/>
                <a:gd name="T11" fmla="*/ 207 h 207"/>
                <a:gd name="T12" fmla="*/ 4 w 237"/>
                <a:gd name="T13" fmla="*/ 207 h 207"/>
                <a:gd name="T14" fmla="*/ 34 w 237"/>
                <a:gd name="T15" fmla="*/ 130 h 207"/>
                <a:gd name="T16" fmla="*/ 170 w 237"/>
                <a:gd name="T17" fmla="*/ 50 h 207"/>
                <a:gd name="T18" fmla="*/ 204 w 237"/>
                <a:gd name="T19"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7" h="207">
                  <a:moveTo>
                    <a:pt x="204" y="0"/>
                  </a:moveTo>
                  <a:lnTo>
                    <a:pt x="237" y="15"/>
                  </a:lnTo>
                  <a:cubicBezTo>
                    <a:pt x="237" y="15"/>
                    <a:pt x="228" y="40"/>
                    <a:pt x="195" y="75"/>
                  </a:cubicBezTo>
                  <a:cubicBezTo>
                    <a:pt x="130" y="142"/>
                    <a:pt x="89" y="125"/>
                    <a:pt x="60" y="155"/>
                  </a:cubicBezTo>
                  <a:cubicBezTo>
                    <a:pt x="37" y="177"/>
                    <a:pt x="40" y="207"/>
                    <a:pt x="40" y="207"/>
                  </a:cubicBezTo>
                  <a:lnTo>
                    <a:pt x="40" y="207"/>
                  </a:lnTo>
                  <a:lnTo>
                    <a:pt x="4" y="207"/>
                  </a:lnTo>
                  <a:cubicBezTo>
                    <a:pt x="4" y="207"/>
                    <a:pt x="0" y="165"/>
                    <a:pt x="34" y="130"/>
                  </a:cubicBezTo>
                  <a:cubicBezTo>
                    <a:pt x="73" y="90"/>
                    <a:pt x="112" y="109"/>
                    <a:pt x="170" y="50"/>
                  </a:cubicBezTo>
                  <a:cubicBezTo>
                    <a:pt x="195" y="23"/>
                    <a:pt x="204" y="0"/>
                    <a:pt x="20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pic>
        <p:nvPicPr>
          <p:cNvPr id="63" name="Picture 2" descr="Y:\CNAP\Design manual\CNAP Design Layout\CNAP_logo\Negativ\CNAP_logo_byline_3_neg\CNAP_logo_byline_3_ne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007" y="153856"/>
            <a:ext cx="5512491" cy="1406454"/>
          </a:xfrm>
          <a:prstGeom prst="rect">
            <a:avLst/>
          </a:prstGeom>
          <a:noFill/>
          <a:extLst>
            <a:ext uri="{909E8E84-426E-40DD-AFC4-6F175D3DCCD1}">
              <a14:hiddenFill xmlns:a14="http://schemas.microsoft.com/office/drawing/2010/main">
                <a:solidFill>
                  <a:srgbClr val="FFFFFF"/>
                </a:solidFill>
              </a14:hiddenFill>
            </a:ext>
          </a:extLst>
        </p:spPr>
      </p:pic>
      <p:sp>
        <p:nvSpPr>
          <p:cNvPr id="11" name="Rounded Rectangle 10"/>
          <p:cNvSpPr/>
          <p:nvPr/>
        </p:nvSpPr>
        <p:spPr bwMode="auto">
          <a:xfrm>
            <a:off x="14211813" y="2010949"/>
            <a:ext cx="13212933" cy="3549003"/>
          </a:xfrm>
          <a:prstGeom prst="roundRect">
            <a:avLst>
              <a:gd name="adj" fmla="val 12121"/>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2889" tIns="21446" rIns="42889" bIns="21446"/>
          <a:lstStyle/>
          <a:p>
            <a:pPr algn="ctr">
              <a:defRPr/>
            </a:pPr>
            <a:r>
              <a:rPr lang="en-US" sz="3300" b="1" cap="small" dirty="0"/>
              <a:t>Methods (cont.)</a:t>
            </a:r>
          </a:p>
          <a:p>
            <a:pPr algn="ctr">
              <a:defRPr/>
            </a:pPr>
            <a:endParaRPr lang="en-US" sz="1100" b="1" cap="small" dirty="0"/>
          </a:p>
          <a:p>
            <a:pPr lvl="0">
              <a:defRPr/>
            </a:pPr>
            <a:r>
              <a:rPr lang="en-US" sz="1900" b="1" dirty="0">
                <a:solidFill>
                  <a:srgbClr val="000000"/>
                </a:solidFill>
              </a:rPr>
              <a:t>Subtitle1</a:t>
            </a: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lgn="just">
              <a:buClr>
                <a:schemeClr val="accent2"/>
              </a:buClr>
              <a:defRPr/>
            </a:pPr>
            <a:endParaRPr lang="en-US" sz="1400" dirty="0"/>
          </a:p>
          <a:p>
            <a:pPr algn="just">
              <a:defRPr/>
            </a:pPr>
            <a:endParaRPr lang="en-US" sz="1400" b="1" cap="all" dirty="0"/>
          </a:p>
        </p:txBody>
      </p:sp>
      <p:sp>
        <p:nvSpPr>
          <p:cNvPr id="12" name="Rounded Rectangle 11"/>
          <p:cNvSpPr/>
          <p:nvPr/>
        </p:nvSpPr>
        <p:spPr bwMode="auto">
          <a:xfrm>
            <a:off x="27721903" y="2010948"/>
            <a:ext cx="13536850" cy="7863819"/>
          </a:xfrm>
          <a:prstGeom prst="roundRect">
            <a:avLst>
              <a:gd name="adj" fmla="val 6406"/>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2889" tIns="21446" rIns="42889" bIns="21446"/>
          <a:lstStyle/>
          <a:p>
            <a:pPr algn="ctr">
              <a:defRPr/>
            </a:pPr>
            <a:r>
              <a:rPr lang="en-US" sz="3300" b="1" cap="small" dirty="0"/>
              <a:t>Results (cont.)</a:t>
            </a:r>
          </a:p>
          <a:p>
            <a:pPr algn="ctr">
              <a:defRPr/>
            </a:pPr>
            <a:endParaRPr lang="en-US" sz="1100" b="1" cap="small" dirty="0"/>
          </a:p>
          <a:p>
            <a:pPr>
              <a:defRPr/>
            </a:pPr>
            <a:r>
              <a:rPr lang="en-US" sz="1900" b="1" dirty="0">
                <a:solidFill>
                  <a:srgbClr val="000000"/>
                </a:solidFill>
              </a:rPr>
              <a:t>Subtitle3</a:t>
            </a: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a:defRPr/>
            </a:pPr>
            <a:endParaRPr lang="en-US" sz="1900" b="1" cap="small" dirty="0">
              <a:solidFill>
                <a:srgbClr val="000000"/>
              </a:solidFill>
            </a:endParaRPr>
          </a:p>
          <a:p>
            <a:pPr lvl="0" algn="just">
              <a:defRPr/>
            </a:pPr>
            <a:endParaRPr lang="da-DK" sz="1200" b="1" dirty="0">
              <a:solidFill>
                <a:srgbClr val="000000"/>
              </a:solidFill>
            </a:endParaRPr>
          </a:p>
          <a:p>
            <a:pPr lvl="0" algn="just">
              <a:defRPr/>
            </a:pPr>
            <a:endParaRPr lang="da-DK" sz="1200" b="1" dirty="0">
              <a:solidFill>
                <a:srgbClr val="000000"/>
              </a:solidFill>
            </a:endParaRPr>
          </a:p>
          <a:p>
            <a:pPr lvl="0" algn="just">
              <a:defRPr/>
            </a:pPr>
            <a:endParaRPr lang="en-GB" sz="1200" b="1" dirty="0">
              <a:solidFill>
                <a:srgbClr val="000000"/>
              </a:solidFill>
            </a:endParaRPr>
          </a:p>
          <a:p>
            <a:pPr lvl="0" algn="just">
              <a:defRPr/>
            </a:pPr>
            <a:r>
              <a:rPr lang="en-GB" sz="1200" b="1" dirty="0">
                <a:solidFill>
                  <a:srgbClr val="000000"/>
                </a:solidFill>
              </a:rPr>
              <a:t>Figure 3. </a:t>
            </a:r>
            <a:r>
              <a:rPr lang="en-GB" sz="1200" dirty="0">
                <a:solidFill>
                  <a:srgbClr val="000000"/>
                </a:solidFill>
              </a:rPr>
              <a:t>Caption.</a:t>
            </a:r>
            <a:endParaRPr lang="en-US" sz="1300" dirty="0"/>
          </a:p>
          <a:p>
            <a:pPr algn="just">
              <a:buClr>
                <a:schemeClr val="accent2"/>
              </a:buClr>
              <a:defRPr/>
            </a:pPr>
            <a:endParaRPr lang="en-US" sz="1400" dirty="0"/>
          </a:p>
          <a:p>
            <a:pPr algn="just">
              <a:buFont typeface="Arial" pitchFamily="34" charset="0"/>
              <a:buChar char="•"/>
              <a:defRPr/>
            </a:pPr>
            <a:endParaRPr lang="da-DK" sz="1400" b="1" cap="all" dirty="0"/>
          </a:p>
          <a:p>
            <a:pPr algn="just">
              <a:buFont typeface="Arial" pitchFamily="34" charset="0"/>
              <a:buChar char="•"/>
              <a:defRPr/>
            </a:pPr>
            <a:endParaRPr lang="en-US" sz="1400" b="1" cap="all" dirty="0"/>
          </a:p>
        </p:txBody>
      </p:sp>
      <p:sp>
        <p:nvSpPr>
          <p:cNvPr id="16" name="Rounded Rectangle 15"/>
          <p:cNvSpPr/>
          <p:nvPr/>
        </p:nvSpPr>
        <p:spPr bwMode="auto">
          <a:xfrm>
            <a:off x="120444" y="6189895"/>
            <a:ext cx="13762561" cy="2722399"/>
          </a:xfrm>
          <a:prstGeom prst="roundRect">
            <a:avLst>
              <a:gd name="adj" fmla="val 18464"/>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3306" tIns="21446" rIns="42889" bIns="21446"/>
          <a:lstStyle/>
          <a:p>
            <a:pPr algn="ctr">
              <a:defRPr/>
            </a:pPr>
            <a:r>
              <a:rPr lang="en-US" sz="3300" b="1" cap="small" dirty="0"/>
              <a:t>Aim</a:t>
            </a:r>
          </a:p>
          <a:p>
            <a:pPr algn="ctr">
              <a:defRPr/>
            </a:pPr>
            <a:endParaRPr lang="en-US" sz="900" b="1" dirty="0"/>
          </a:p>
          <a:p>
            <a:pPr marL="240588" lvl="1" indent="-240588" algn="ctr">
              <a:buClr>
                <a:schemeClr val="accent6"/>
              </a:buClr>
              <a:buSzPct val="125000"/>
            </a:pPr>
            <a:endParaRPr lang="en-US" sz="1400" b="1" dirty="0"/>
          </a:p>
        </p:txBody>
      </p:sp>
      <p:sp>
        <p:nvSpPr>
          <p:cNvPr id="17" name="Rounded Rectangle 16"/>
          <p:cNvSpPr/>
          <p:nvPr/>
        </p:nvSpPr>
        <p:spPr bwMode="auto">
          <a:xfrm>
            <a:off x="120444" y="9181133"/>
            <a:ext cx="13762561" cy="5976665"/>
          </a:xfrm>
          <a:prstGeom prst="roundRect">
            <a:avLst>
              <a:gd name="adj" fmla="val 8214"/>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2889" tIns="21446" rIns="42889" bIns="21446"/>
          <a:lstStyle/>
          <a:p>
            <a:pPr algn="ctr">
              <a:defRPr/>
            </a:pPr>
            <a:r>
              <a:rPr lang="en-US" sz="3300" b="1" cap="small" dirty="0"/>
              <a:t>Methods</a:t>
            </a:r>
          </a:p>
          <a:p>
            <a:pPr algn="ctr">
              <a:defRPr/>
            </a:pPr>
            <a:endParaRPr lang="en-US" sz="900" b="1" dirty="0"/>
          </a:p>
          <a:p>
            <a:pPr marL="240588" lvl="1" indent="-240588" algn="just">
              <a:spcAft>
                <a:spcPts val="401"/>
              </a:spcAft>
              <a:buClr>
                <a:schemeClr val="accent6"/>
              </a:buClr>
              <a:buSzPct val="125000"/>
              <a:buFont typeface="Arial" pitchFamily="34" charset="0"/>
              <a:buChar char="•"/>
            </a:pPr>
            <a:r>
              <a:rPr lang="en-GB" sz="1400" dirty="0"/>
              <a:t>Bullet1.</a:t>
            </a:r>
          </a:p>
          <a:p>
            <a:pPr marL="240588" lvl="1" indent="-240588" algn="just">
              <a:spcAft>
                <a:spcPts val="401"/>
              </a:spcAft>
              <a:buClr>
                <a:schemeClr val="accent6"/>
              </a:buClr>
              <a:buSzPct val="125000"/>
              <a:buFont typeface="Arial" pitchFamily="34" charset="0"/>
              <a:buChar char="•"/>
            </a:pPr>
            <a:r>
              <a:rPr lang="en-GB" sz="1400" dirty="0"/>
              <a:t>Bullet2</a:t>
            </a:r>
          </a:p>
          <a:p>
            <a:pPr marL="240588" lvl="1" indent="-240588" algn="just">
              <a:spcAft>
                <a:spcPts val="401"/>
              </a:spcAft>
              <a:buClr>
                <a:schemeClr val="accent6"/>
              </a:buClr>
              <a:buSzPct val="125000"/>
              <a:buFont typeface="Arial" pitchFamily="34" charset="0"/>
              <a:buChar char="•"/>
            </a:pPr>
            <a:r>
              <a:rPr lang="en-GB" sz="1400" dirty="0"/>
              <a:t>Bullet3 </a:t>
            </a:r>
          </a:p>
          <a:p>
            <a:pPr marL="0" lvl="1" indent="0" algn="just">
              <a:spcAft>
                <a:spcPts val="401"/>
              </a:spcAft>
              <a:buClr>
                <a:schemeClr val="accent6"/>
              </a:buClr>
              <a:buSzPct val="125000"/>
            </a:pPr>
            <a:endParaRPr lang="en-US" sz="1400" dirty="0"/>
          </a:p>
          <a:p>
            <a:pPr algn="just">
              <a:buClr>
                <a:schemeClr val="accent2"/>
              </a:buClr>
              <a:buFont typeface="Wingdings" pitchFamily="2" charset="2"/>
              <a:buChar char="§"/>
              <a:defRPr/>
            </a:pPr>
            <a:endParaRPr lang="da-DK" sz="1400" dirty="0"/>
          </a:p>
          <a:p>
            <a:pPr algn="just">
              <a:buClr>
                <a:schemeClr val="accent2"/>
              </a:buClr>
              <a:buFont typeface="Wingdings" pitchFamily="2" charset="2"/>
              <a:buChar char="§"/>
              <a:defRPr/>
            </a:pPr>
            <a:endParaRPr lang="da-DK" sz="1400" dirty="0"/>
          </a:p>
          <a:p>
            <a:pPr algn="just">
              <a:buClr>
                <a:schemeClr val="accent2"/>
              </a:buClr>
              <a:buFont typeface="Wingdings" pitchFamily="2" charset="2"/>
              <a:buChar char="§"/>
              <a:defRPr/>
            </a:pPr>
            <a:endParaRPr lang="da-DK" sz="1400" dirty="0"/>
          </a:p>
          <a:p>
            <a:pPr algn="just">
              <a:buClr>
                <a:schemeClr val="accent2"/>
              </a:buClr>
              <a:defRPr/>
            </a:pPr>
            <a:endParaRPr lang="da-DK" sz="1400" dirty="0"/>
          </a:p>
          <a:p>
            <a:pPr algn="just">
              <a:buClr>
                <a:schemeClr val="accent2"/>
              </a:buClr>
              <a:buFont typeface="Wingdings" pitchFamily="2" charset="2"/>
              <a:buChar char="§"/>
              <a:defRPr/>
            </a:pPr>
            <a:endParaRPr lang="en-GB" sz="1400" dirty="0"/>
          </a:p>
          <a:p>
            <a:pPr algn="just">
              <a:buClr>
                <a:schemeClr val="accent2"/>
              </a:buClr>
              <a:buFont typeface="Wingdings" pitchFamily="2" charset="2"/>
              <a:buChar char="§"/>
              <a:defRPr/>
            </a:pPr>
            <a:endParaRPr lang="en-US" sz="1400" dirty="0"/>
          </a:p>
          <a:p>
            <a:pPr algn="just">
              <a:buClr>
                <a:schemeClr val="accent2"/>
              </a:buClr>
              <a:buFont typeface="Wingdings" pitchFamily="2" charset="2"/>
              <a:buChar char="§"/>
              <a:defRPr/>
            </a:pPr>
            <a:endParaRPr lang="en-US" sz="1400" dirty="0"/>
          </a:p>
          <a:p>
            <a:pPr algn="just">
              <a:buClr>
                <a:schemeClr val="accent2"/>
              </a:buClr>
              <a:buFont typeface="Wingdings" pitchFamily="2" charset="2"/>
              <a:buChar char="§"/>
              <a:defRPr/>
            </a:pPr>
            <a:endParaRPr lang="en-US" sz="1400" dirty="0"/>
          </a:p>
        </p:txBody>
      </p:sp>
      <p:sp>
        <p:nvSpPr>
          <p:cNvPr id="18" name="Rectangle 3"/>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19" name="Rectangle 5"/>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20" name="Rectangle 7"/>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21" name="Rectangle 9"/>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22" name="Rectangle 11"/>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23" name="Rounded Rectangle 22"/>
          <p:cNvSpPr/>
          <p:nvPr/>
        </p:nvSpPr>
        <p:spPr bwMode="auto">
          <a:xfrm>
            <a:off x="27721905" y="10105612"/>
            <a:ext cx="13536849" cy="3553659"/>
          </a:xfrm>
          <a:prstGeom prst="roundRect">
            <a:avLst>
              <a:gd name="adj" fmla="val 12468"/>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2889" tIns="21446" rIns="42889" bIns="21446"/>
          <a:lstStyle/>
          <a:p>
            <a:pPr algn="ctr">
              <a:defRPr/>
            </a:pPr>
            <a:r>
              <a:rPr lang="en-US" sz="3300" b="1" cap="small" dirty="0"/>
              <a:t>Conclusions</a:t>
            </a:r>
          </a:p>
          <a:p>
            <a:pPr algn="ctr">
              <a:defRPr/>
            </a:pPr>
            <a:endParaRPr lang="en-US" sz="1200" b="1" dirty="0"/>
          </a:p>
          <a:p>
            <a:pPr marL="240588" lvl="1" indent="-240588" algn="just">
              <a:spcAft>
                <a:spcPts val="401"/>
              </a:spcAft>
              <a:buClr>
                <a:schemeClr val="accent6"/>
              </a:buClr>
              <a:buSzPct val="125000"/>
              <a:buFont typeface="Arial" pitchFamily="34" charset="0"/>
              <a:buChar char="•"/>
            </a:pPr>
            <a:r>
              <a:rPr lang="en-GB" sz="1400" dirty="0"/>
              <a:t>Bullet1.</a:t>
            </a:r>
          </a:p>
          <a:p>
            <a:pPr marL="240588" lvl="1" indent="-240588" algn="just">
              <a:spcAft>
                <a:spcPts val="401"/>
              </a:spcAft>
              <a:buClr>
                <a:schemeClr val="accent6"/>
              </a:buClr>
              <a:buSzPct val="125000"/>
              <a:buFont typeface="Arial" pitchFamily="34" charset="0"/>
              <a:buChar char="•"/>
            </a:pPr>
            <a:r>
              <a:rPr lang="en-GB" sz="1400" dirty="0"/>
              <a:t>Bullet2</a:t>
            </a:r>
          </a:p>
          <a:p>
            <a:pPr marL="240588" lvl="1" indent="-240588" algn="just">
              <a:spcAft>
                <a:spcPts val="401"/>
              </a:spcAft>
              <a:buClr>
                <a:schemeClr val="accent6"/>
              </a:buClr>
              <a:buSzPct val="125000"/>
              <a:buFont typeface="Arial" pitchFamily="34" charset="0"/>
              <a:buChar char="•"/>
            </a:pPr>
            <a:r>
              <a:rPr lang="en-GB" sz="1400" dirty="0"/>
              <a:t>Bullet3 </a:t>
            </a:r>
          </a:p>
        </p:txBody>
      </p:sp>
      <p:sp>
        <p:nvSpPr>
          <p:cNvPr id="24" name="Rectangle 15"/>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25" name="Rectangle 25"/>
          <p:cNvSpPr>
            <a:spLocks noChangeArrowheads="1"/>
          </p:cNvSpPr>
          <p:nvPr/>
        </p:nvSpPr>
        <p:spPr bwMode="auto">
          <a:xfrm>
            <a:off x="18466" y="571063"/>
            <a:ext cx="86680" cy="1289806"/>
          </a:xfrm>
          <a:prstGeom prst="rect">
            <a:avLst/>
          </a:prstGeom>
          <a:noFill/>
          <a:ln w="9525">
            <a:noFill/>
            <a:miter lim="800000"/>
            <a:headEnd/>
            <a:tailEnd/>
          </a:ln>
        </p:spPr>
        <p:txBody>
          <a:bodyPr wrap="none" lIns="42889" tIns="21446" rIns="42889" bIns="21446" anchor="ctr">
            <a:spAutoFit/>
          </a:bodyPr>
          <a:lstStyle/>
          <a:p>
            <a:pPr algn="ctr"/>
            <a:endParaRPr lang="en-US"/>
          </a:p>
        </p:txBody>
      </p:sp>
      <p:sp>
        <p:nvSpPr>
          <p:cNvPr id="27" name="Rounded Rectangle 26"/>
          <p:cNvSpPr/>
          <p:nvPr/>
        </p:nvSpPr>
        <p:spPr bwMode="auto">
          <a:xfrm>
            <a:off x="27721903" y="13861652"/>
            <a:ext cx="13536849" cy="1346336"/>
          </a:xfrm>
          <a:prstGeom prst="roundRect">
            <a:avLst>
              <a:gd name="adj" fmla="val 31447"/>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2889" tIns="21446" rIns="42889" bIns="21446"/>
          <a:lstStyle/>
          <a:p>
            <a:pPr algn="ctr">
              <a:buClr>
                <a:schemeClr val="accent2"/>
              </a:buClr>
              <a:defRPr/>
            </a:pPr>
            <a:r>
              <a:rPr lang="en-US" sz="1900" b="1" cap="small" dirty="0"/>
              <a:t>References</a:t>
            </a:r>
          </a:p>
          <a:p>
            <a:pPr algn="ctr">
              <a:buClr>
                <a:schemeClr val="accent2"/>
              </a:buClr>
              <a:defRPr/>
            </a:pPr>
            <a:endParaRPr lang="en-US" sz="800" b="1" cap="small" dirty="0"/>
          </a:p>
          <a:p>
            <a:pPr marL="168412" indent="-240588">
              <a:buClr>
                <a:schemeClr val="accent2"/>
              </a:buClr>
              <a:defRPr/>
            </a:pPr>
            <a:r>
              <a:rPr lang="en-GB" sz="1000" dirty="0"/>
              <a:t>[1] </a:t>
            </a:r>
            <a:r>
              <a:rPr lang="en-GB" sz="1000" dirty="0" err="1"/>
              <a:t>Micalos</a:t>
            </a:r>
            <a:r>
              <a:rPr lang="en-GB" sz="1000" dirty="0"/>
              <a:t>, PS, Drinkwater, EJ, Cannon, J, Arendt-Nielsen, L &amp; Marino, FE 2009, 'Reliability of the nociceptive flexor reflex (RIII) threshold and association with Pain threshold' European Journal of Applied Physiology, </a:t>
            </a:r>
            <a:r>
              <a:rPr lang="en-GB" sz="1000" dirty="0" err="1"/>
              <a:t>vol</a:t>
            </a:r>
            <a:r>
              <a:rPr lang="en-GB" sz="1000" dirty="0"/>
              <a:t> 105, nr. 1, s. 55-62.</a:t>
            </a:r>
          </a:p>
          <a:p>
            <a:pPr marL="168412" indent="-240588">
              <a:buClr>
                <a:schemeClr val="accent2"/>
              </a:buClr>
              <a:defRPr/>
            </a:pPr>
            <a:r>
              <a:rPr lang="da-DK" sz="1000" dirty="0"/>
              <a:t>[2] Biurrun Manresa, J, Neziri, AY, Curatolo, M, Arendt-Nielsen, L &amp; Andersen, OK 2011, 'Test–retest reliability of the nociceptive withdrawal reflex and electrical pain thresholds after single and repeated stimulation in patients with chronic low back pain' European Journal of Applied Physiology, vol 111, nr. 1, s. 83-92.</a:t>
            </a:r>
            <a:endParaRPr lang="en-US" sz="1000" dirty="0"/>
          </a:p>
        </p:txBody>
      </p:sp>
      <p:sp>
        <p:nvSpPr>
          <p:cNvPr id="34" name="Rounded Rectangle 33"/>
          <p:cNvSpPr/>
          <p:nvPr/>
        </p:nvSpPr>
        <p:spPr bwMode="auto">
          <a:xfrm>
            <a:off x="14219222" y="5851097"/>
            <a:ext cx="13205523" cy="9306701"/>
          </a:xfrm>
          <a:prstGeom prst="roundRect">
            <a:avLst>
              <a:gd name="adj" fmla="val 4675"/>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42889" tIns="21446" rIns="42889" bIns="21446"/>
          <a:lstStyle/>
          <a:p>
            <a:pPr algn="ctr">
              <a:defRPr/>
            </a:pPr>
            <a:r>
              <a:rPr lang="en-US" sz="3300" b="1" cap="small" dirty="0"/>
              <a:t>Results</a:t>
            </a:r>
          </a:p>
          <a:p>
            <a:pPr algn="ctr">
              <a:defRPr/>
            </a:pPr>
            <a:endParaRPr lang="en-US" sz="1100" b="1" cap="small" dirty="0"/>
          </a:p>
          <a:p>
            <a:pPr lvl="0">
              <a:defRPr/>
            </a:pPr>
            <a:r>
              <a:rPr lang="en-US" sz="1900" b="1" dirty="0">
                <a:solidFill>
                  <a:srgbClr val="000000"/>
                </a:solidFill>
              </a:rPr>
              <a:t>Subtitle2</a:t>
            </a: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lvl="0">
              <a:defRPr/>
            </a:pPr>
            <a:endParaRPr lang="en-US" sz="1100" b="1" dirty="0">
              <a:solidFill>
                <a:srgbClr val="000000"/>
              </a:solidFill>
            </a:endParaRPr>
          </a:p>
          <a:p>
            <a:pPr lvl="0">
              <a:defRPr/>
            </a:pPr>
            <a:endParaRPr lang="en-US" sz="1900" b="1" dirty="0">
              <a:solidFill>
                <a:srgbClr val="000000"/>
              </a:solidFill>
            </a:endParaRPr>
          </a:p>
          <a:p>
            <a:pPr lvl="0">
              <a:defRPr/>
            </a:pPr>
            <a:endParaRPr lang="en-US" sz="1900" b="1" dirty="0">
              <a:solidFill>
                <a:srgbClr val="000000"/>
              </a:solidFill>
            </a:endParaRPr>
          </a:p>
          <a:p>
            <a:pPr algn="just">
              <a:defRPr/>
            </a:pPr>
            <a:endParaRPr lang="da-DK" sz="1200" b="1" dirty="0">
              <a:solidFill>
                <a:srgbClr val="000000"/>
              </a:solidFill>
            </a:endParaRPr>
          </a:p>
          <a:p>
            <a:pPr algn="just">
              <a:defRPr/>
            </a:pPr>
            <a:r>
              <a:rPr lang="da-DK" sz="1200" b="1" dirty="0">
                <a:solidFill>
                  <a:srgbClr val="000000"/>
                </a:solidFill>
              </a:rPr>
              <a:t>Figure 2</a:t>
            </a:r>
            <a:r>
              <a:rPr lang="da-DK" sz="1200" dirty="0">
                <a:solidFill>
                  <a:srgbClr val="000000"/>
                </a:solidFill>
              </a:rPr>
              <a:t>. </a:t>
            </a:r>
            <a:r>
              <a:rPr lang="en-GB" sz="1200" dirty="0"/>
              <a:t>Caption. </a:t>
            </a:r>
            <a:endParaRPr lang="en-US" sz="2200" b="1" cap="small" dirty="0"/>
          </a:p>
          <a:p>
            <a:pPr algn="ctr">
              <a:defRPr/>
            </a:pPr>
            <a:endParaRPr lang="en-US" sz="900" b="1" dirty="0"/>
          </a:p>
          <a:p>
            <a:pPr marL="180357" indent="-180357" algn="just">
              <a:buClr>
                <a:schemeClr val="accent2"/>
              </a:buClr>
              <a:defRPr/>
            </a:pPr>
            <a:endParaRPr lang="en-US" sz="1200" dirty="0"/>
          </a:p>
          <a:p>
            <a:pPr algn="just">
              <a:buClr>
                <a:schemeClr val="accent2"/>
              </a:buClr>
              <a:buFont typeface="Wingdings" pitchFamily="2" charset="2"/>
              <a:buChar char="§"/>
              <a:defRPr/>
            </a:pPr>
            <a:endParaRPr lang="da-DK" sz="1400" dirty="0"/>
          </a:p>
          <a:p>
            <a:pPr algn="just">
              <a:buClr>
                <a:schemeClr val="accent2"/>
              </a:buClr>
              <a:buFont typeface="Wingdings" pitchFamily="2" charset="2"/>
              <a:buChar char="§"/>
              <a:defRPr/>
            </a:pPr>
            <a:endParaRPr lang="da-DK" sz="1400" dirty="0"/>
          </a:p>
          <a:p>
            <a:pPr algn="just">
              <a:buClr>
                <a:schemeClr val="accent2"/>
              </a:buClr>
              <a:buFont typeface="Wingdings" pitchFamily="2" charset="2"/>
              <a:buChar char="§"/>
              <a:defRPr/>
            </a:pPr>
            <a:endParaRPr lang="da-DK" sz="1400" dirty="0"/>
          </a:p>
          <a:p>
            <a:pPr algn="just">
              <a:buClr>
                <a:schemeClr val="accent2"/>
              </a:buClr>
              <a:defRPr/>
            </a:pPr>
            <a:endParaRPr lang="da-DK" sz="1400" dirty="0"/>
          </a:p>
          <a:p>
            <a:pPr algn="just">
              <a:buClr>
                <a:schemeClr val="accent2"/>
              </a:buClr>
              <a:buFont typeface="Wingdings" pitchFamily="2" charset="2"/>
              <a:buChar char="§"/>
              <a:defRPr/>
            </a:pPr>
            <a:endParaRPr lang="en-GB" sz="1400" dirty="0"/>
          </a:p>
          <a:p>
            <a:pPr algn="just">
              <a:buClr>
                <a:schemeClr val="accent2"/>
              </a:buClr>
              <a:buFont typeface="Wingdings" pitchFamily="2" charset="2"/>
              <a:buChar char="§"/>
              <a:defRPr/>
            </a:pPr>
            <a:endParaRPr lang="en-US" sz="1400" dirty="0"/>
          </a:p>
          <a:p>
            <a:pPr algn="just">
              <a:buClr>
                <a:schemeClr val="accent2"/>
              </a:buClr>
              <a:buFont typeface="Wingdings" pitchFamily="2" charset="2"/>
              <a:buChar char="§"/>
              <a:defRPr/>
            </a:pPr>
            <a:endParaRPr lang="en-US" sz="1400" dirty="0"/>
          </a:p>
          <a:p>
            <a:pPr algn="just">
              <a:buClr>
                <a:schemeClr val="accent2"/>
              </a:buClr>
              <a:buFont typeface="Wingdings" pitchFamily="2" charset="2"/>
              <a:buChar char="§"/>
              <a:defRPr/>
            </a:pPr>
            <a:endParaRPr lang="en-US" sz="1400" dirty="0"/>
          </a:p>
        </p:txBody>
      </p:sp>
      <p:sp>
        <p:nvSpPr>
          <p:cNvPr id="36" name="Rounded Rectangle 35"/>
          <p:cNvSpPr/>
          <p:nvPr/>
        </p:nvSpPr>
        <p:spPr bwMode="auto">
          <a:xfrm>
            <a:off x="120443" y="1967410"/>
            <a:ext cx="13762563" cy="3975446"/>
          </a:xfrm>
          <a:prstGeom prst="roundRect">
            <a:avLst>
              <a:gd name="adj" fmla="val 11222"/>
            </a:avLst>
          </a:prstGeom>
          <a:solidFill>
            <a:schemeClr val="bg1"/>
          </a:solidFill>
          <a:ln w="57150" cap="flat" cmpd="sng" algn="ctr">
            <a:solidFill>
              <a:schemeClr val="bg1">
                <a:lumMod val="75000"/>
              </a:schemeClr>
            </a:solidFill>
            <a:prstDash val="solid"/>
            <a:miter lim="800000"/>
            <a:headEnd type="none" w="med" len="med"/>
            <a:tailEnd type="none" w="med" len="med"/>
          </a:ln>
          <a:effectLst/>
        </p:spPr>
        <p:txBody>
          <a:bodyPr lIns="64170" tIns="32087" rIns="64170" bIns="32087"/>
          <a:lstStyle/>
          <a:p>
            <a:pPr algn="ctr">
              <a:defRPr/>
            </a:pPr>
            <a:r>
              <a:rPr lang="en-US" sz="3300" b="1" cap="small" dirty="0" smtClean="0"/>
              <a:t>Introduction</a:t>
            </a:r>
            <a:endParaRPr lang="en-US" sz="3300" b="1" cap="small" dirty="0"/>
          </a:p>
          <a:p>
            <a:pPr algn="ctr">
              <a:defRPr/>
            </a:pPr>
            <a:endParaRPr lang="en-US" sz="1400" b="1" dirty="0"/>
          </a:p>
          <a:p>
            <a:pPr marL="0" lvl="1" indent="0" algn="just">
              <a:spcAft>
                <a:spcPts val="600"/>
              </a:spcAft>
              <a:buClr>
                <a:schemeClr val="accent6"/>
              </a:buClr>
              <a:buSzPct val="125000"/>
            </a:pPr>
            <a:r>
              <a:rPr lang="en-GB" sz="1900" b="1" dirty="0">
                <a:ea typeface="Verdana" pitchFamily="34" charset="0"/>
                <a:cs typeface="Verdana" pitchFamily="34" charset="0"/>
              </a:rPr>
              <a:t>Subtitle 1</a:t>
            </a:r>
            <a:endParaRPr lang="en-US" sz="1900" b="1" dirty="0"/>
          </a:p>
          <a:p>
            <a:pPr algn="just">
              <a:buClr>
                <a:schemeClr val="accent2"/>
              </a:buClr>
              <a:defRPr/>
            </a:pPr>
            <a:endParaRPr lang="en-US" sz="2100" dirty="0"/>
          </a:p>
          <a:p>
            <a:pPr algn="just">
              <a:buFont typeface="Arial" pitchFamily="34" charset="0"/>
              <a:buChar char="•"/>
              <a:defRPr/>
            </a:pPr>
            <a:endParaRPr lang="en-US" sz="2100" b="1" dirty="0"/>
          </a:p>
          <a:p>
            <a:pPr algn="just">
              <a:buFont typeface="Arial" pitchFamily="34" charset="0"/>
              <a:buChar char="•"/>
              <a:defRPr/>
            </a:pPr>
            <a:endParaRPr lang="da-DK" sz="2100" b="1" cap="all" dirty="0"/>
          </a:p>
          <a:p>
            <a:pPr algn="just">
              <a:buFont typeface="Arial" pitchFamily="34" charset="0"/>
              <a:buChar char="•"/>
              <a:defRPr/>
            </a:pPr>
            <a:endParaRPr lang="en-US" sz="2100" b="1" cap="all" dirty="0"/>
          </a:p>
        </p:txBody>
      </p:sp>
      <p:sp>
        <p:nvSpPr>
          <p:cNvPr id="44" name="Rounded Rectangle 43"/>
          <p:cNvSpPr/>
          <p:nvPr/>
        </p:nvSpPr>
        <p:spPr bwMode="auto">
          <a:xfrm>
            <a:off x="2453118" y="15609656"/>
            <a:ext cx="2852317" cy="360040"/>
          </a:xfrm>
          <a:prstGeom prst="roundRect">
            <a:avLst/>
          </a:prstGeom>
          <a:solidFill>
            <a:schemeClr val="bg1"/>
          </a:solidFill>
          <a:ln w="9525" cap="flat" cmpd="sng" algn="ctr">
            <a:noFill/>
            <a:prstDash val="solid"/>
            <a:miter lim="800000"/>
            <a:headEnd type="none" w="med" len="med"/>
            <a:tailEnd type="none" w="med" len="med"/>
          </a:ln>
          <a:effectLst/>
        </p:spPr>
        <p:txBody>
          <a:bodyPr wrap="none" lIns="64176" tIns="0" rIns="64176" bIns="0" anchor="ctr" anchorCtr="0"/>
          <a:lstStyle/>
          <a:p>
            <a:pPr algn="ctr">
              <a:defRPr/>
            </a:pPr>
            <a:r>
              <a:rPr lang="en-US" sz="1600" dirty="0">
                <a:latin typeface="Arial" panose="020B0604020202020204" pitchFamily="34" charset="0"/>
                <a:cs typeface="Arial" panose="020B0604020202020204" pitchFamily="34" charset="0"/>
              </a:rPr>
              <a:t>Poster no. XX</a:t>
            </a:r>
          </a:p>
        </p:txBody>
      </p:sp>
      <p:sp>
        <p:nvSpPr>
          <p:cNvPr id="4" name="Rectangle 3"/>
          <p:cNvSpPr/>
          <p:nvPr/>
        </p:nvSpPr>
        <p:spPr>
          <a:xfrm>
            <a:off x="8402514" y="-21837"/>
            <a:ext cx="24506757" cy="1585049"/>
          </a:xfrm>
          <a:prstGeom prst="rect">
            <a:avLst/>
          </a:prstGeom>
        </p:spPr>
        <p:txBody>
          <a:bodyPr wrap="square">
            <a:spAutoFit/>
          </a:bodyPr>
          <a:lstStyle/>
          <a:p>
            <a:pPr lvl="0" algn="ctr">
              <a:spcBef>
                <a:spcPts val="0"/>
              </a:spcBef>
            </a:pPr>
            <a:r>
              <a:rPr lang="de-DE" sz="6000" b="1" dirty="0" err="1" smtClean="0">
                <a:solidFill>
                  <a:schemeClr val="bg1"/>
                </a:solidFill>
              </a:rPr>
              <a:t>Your</a:t>
            </a:r>
            <a:r>
              <a:rPr lang="de-DE" sz="6000" b="1" dirty="0" smtClean="0">
                <a:solidFill>
                  <a:schemeClr val="bg1"/>
                </a:solidFill>
              </a:rPr>
              <a:t> AMAZING TITLE</a:t>
            </a:r>
          </a:p>
          <a:p>
            <a:pPr lvl="0" algn="ctr">
              <a:spcBef>
                <a:spcPts val="0"/>
              </a:spcBef>
            </a:pPr>
            <a:r>
              <a:rPr lang="de-DE" sz="2000" b="1" dirty="0" err="1" smtClean="0">
                <a:solidFill>
                  <a:schemeClr val="bg1"/>
                </a:solidFill>
              </a:rPr>
              <a:t>Authors</a:t>
            </a:r>
            <a:r>
              <a:rPr lang="de-DE" sz="2000" b="1" dirty="0" smtClean="0">
                <a:solidFill>
                  <a:schemeClr val="bg1"/>
                </a:solidFill>
              </a:rPr>
              <a:t>…</a:t>
            </a:r>
          </a:p>
          <a:p>
            <a:pPr lvl="0" algn="ctr">
              <a:spcBef>
                <a:spcPts val="0"/>
              </a:spcBef>
            </a:pPr>
            <a:r>
              <a:rPr lang="it-IT" sz="1700" dirty="0" smtClean="0">
                <a:solidFill>
                  <a:schemeClr val="bg1"/>
                </a:solidFill>
              </a:rPr>
              <a:t>Integrative </a:t>
            </a:r>
            <a:r>
              <a:rPr lang="it-IT" sz="1700" dirty="0">
                <a:solidFill>
                  <a:schemeClr val="bg1"/>
                </a:solidFill>
              </a:rPr>
              <a:t>Neuroscience group, Center for Neuroplasticity and Pain (CNAP), SMI®, Dept. of Health Science &amp; Technology, Aalborg University, Fredrik Bajers 7D3, 9220 Aalborg, </a:t>
            </a:r>
            <a:r>
              <a:rPr lang="it-IT" sz="1700" dirty="0" smtClean="0">
                <a:solidFill>
                  <a:schemeClr val="bg1"/>
                </a:solidFill>
              </a:rPr>
              <a:t>Denmark</a:t>
            </a:r>
            <a:endParaRPr lang="it-IT" sz="1700" dirty="0">
              <a:solidFill>
                <a:schemeClr val="bg1"/>
              </a:solidFill>
            </a:endParaRPr>
          </a:p>
        </p:txBody>
      </p:sp>
      <p:sp>
        <p:nvSpPr>
          <p:cNvPr id="6" name="Rectangle 5"/>
          <p:cNvSpPr/>
          <p:nvPr/>
        </p:nvSpPr>
        <p:spPr>
          <a:xfrm>
            <a:off x="5853305" y="15611330"/>
            <a:ext cx="3414717" cy="338554"/>
          </a:xfrm>
          <a:prstGeom prst="rect">
            <a:avLst/>
          </a:prstGeom>
        </p:spPr>
        <p:txBody>
          <a:bodyPr wrap="none">
            <a:spAutoFit/>
          </a:bodyPr>
          <a:lstStyle/>
          <a:p>
            <a:r>
              <a:rPr lang="da-DK" sz="1600" dirty="0" err="1" smtClean="0">
                <a:solidFill>
                  <a:schemeClr val="bg1"/>
                </a:solidFill>
              </a:rPr>
              <a:t>Correspondence</a:t>
            </a:r>
            <a:r>
              <a:rPr lang="da-DK" sz="1600" dirty="0" smtClean="0">
                <a:solidFill>
                  <a:schemeClr val="bg1"/>
                </a:solidFill>
              </a:rPr>
              <a:t>: cnap@hst.aau.dk</a:t>
            </a:r>
            <a:endParaRPr lang="da-DK" sz="1600" dirty="0">
              <a:solidFill>
                <a:schemeClr val="bg1"/>
              </a:solidFill>
            </a:endParaRPr>
          </a:p>
        </p:txBody>
      </p:sp>
      <p:pic>
        <p:nvPicPr>
          <p:cNvPr id="28" name="Picture 27">
            <a:extLst>
              <a:ext uri="{FF2B5EF4-FFF2-40B4-BE49-F238E27FC236}">
                <a16:creationId xmlns="" xmlns:a16="http://schemas.microsoft.com/office/drawing/2014/main" id="{070A3555-CDDC-F14E-9758-CE1FD5C2CAF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16377" b="11872"/>
          <a:stretch/>
        </p:blipFill>
        <p:spPr>
          <a:xfrm>
            <a:off x="61807" y="15439732"/>
            <a:ext cx="2143117" cy="737989"/>
          </a:xfrm>
          <a:prstGeom prst="rect">
            <a:avLst/>
          </a:prstGeom>
        </p:spPr>
      </p:pic>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1_aau_en">
  <a:themeElements>
    <a:clrScheme name="1_aau_e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aau_en">
      <a:majorFont>
        <a:latin typeface="Gill Sans MT"/>
        <a:ea typeface=""/>
        <a:cs typeface="Arial"/>
      </a:majorFont>
      <a:minorFont>
        <a:latin typeface="Gill Sans MT"/>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defRPr>
        </a:defPPr>
      </a:lstStyle>
    </a:lnDef>
  </a:objectDefaults>
  <a:extraClrSchemeLst>
    <a:extraClrScheme>
      <a:clrScheme name="1_aau_e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au_e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au_e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au_e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au_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au_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au_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aau_en</Template>
  <TotalTime>22573</TotalTime>
  <Words>206</Words>
  <Application>Microsoft Office PowerPoint</Application>
  <PresentationFormat>Custom</PresentationFormat>
  <Paragraphs>86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1_aau_en</vt:lpstr>
      <vt:lpstr>PowerPoint Presentation</vt:lpstr>
    </vt:vector>
  </TitlesOfParts>
  <Company>AAU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Karina Schelde</dc:creator>
  <cp:lastModifiedBy>ksf</cp:lastModifiedBy>
  <cp:revision>605</cp:revision>
  <dcterms:created xsi:type="dcterms:W3CDTF">2006-11-29T12:26:19Z</dcterms:created>
  <dcterms:modified xsi:type="dcterms:W3CDTF">2018-06-28T08:28:40Z</dcterms:modified>
</cp:coreProperties>
</file>